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75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70" r:id="rId12"/>
    <p:sldId id="269" r:id="rId13"/>
    <p:sldId id="271" r:id="rId14"/>
    <p:sldId id="272" r:id="rId15"/>
    <p:sldId id="273" r:id="rId16"/>
    <p:sldId id="274" r:id="rId17"/>
  </p:sldIdLst>
  <p:sldSz cx="12192000" cy="6858000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a Ghezzi" initials="AG" lastIdx="1" clrIdx="0">
    <p:extLst>
      <p:ext uri="{19B8F6BF-5375-455C-9EA6-DF929625EA0E}">
        <p15:presenceInfo xmlns:p15="http://schemas.microsoft.com/office/powerpoint/2012/main" userId="Andrea Ghezz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95" autoAdjust="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181" y="6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jpg>
</file>

<file path=ppt/media/image12.png>
</file>

<file path=ppt/media/image13.jpg>
</file>

<file path=ppt/media/image14.png>
</file>

<file path=ppt/media/image17.jpeg>
</file>

<file path=ppt/media/image18.jpeg>
</file>

<file path=ppt/media/image2.png>
</file>

<file path=ppt/media/image20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5260975"/>
            <a:ext cx="12192000" cy="159702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 dirty="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64011" y="3816351"/>
            <a:ext cx="12048863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855379" y="4149728"/>
            <a:ext cx="103632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5379" y="5260975"/>
            <a:ext cx="103632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0"/>
            <a:ext cx="12192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84697" y="214752"/>
            <a:ext cx="11441391" cy="840400"/>
          </a:xfrm>
        </p:spPr>
        <p:txBody>
          <a:bodyPr anchor="ctr">
            <a:normAutofit/>
          </a:bodyPr>
          <a:lstStyle>
            <a:lvl1pPr algn="l">
              <a:defRPr sz="32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09600" y="1600203"/>
            <a:ext cx="11098301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5"/>
            <a:ext cx="12192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389611" y="6363508"/>
            <a:ext cx="63818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Brolese – Ghezzi – Senofieni 							CNOEC Project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64011" y="1089904"/>
            <a:ext cx="12048863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8584" y="6392333"/>
            <a:ext cx="2555489" cy="199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384697" y="139166"/>
            <a:ext cx="11441391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85793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2165534" y="4149728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2165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1572010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2165534" y="4149728"/>
            <a:ext cx="7772400" cy="968375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b="0" dirty="0"/>
              <a:t>Offline estimation of the human force acting on the end-end-</a:t>
            </a:r>
            <a:r>
              <a:rPr lang="en-GB" b="0" dirty="0" err="1"/>
              <a:t>effctor</a:t>
            </a:r>
            <a:r>
              <a:rPr lang="en-GB" b="0" dirty="0"/>
              <a:t> of a</a:t>
            </a:r>
          </a:p>
          <a:p>
            <a:r>
              <a:rPr lang="en-GB" b="0" dirty="0"/>
              <a:t>collaborative robot and online optimal control of the torque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2235617" y="5268934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grpSp>
        <p:nvGrpSpPr>
          <p:cNvPr id="134" name="Gruppo 133">
            <a:extLst>
              <a:ext uri="{FF2B5EF4-FFF2-40B4-BE49-F238E27FC236}">
                <a16:creationId xmlns:a16="http://schemas.microsoft.com/office/drawing/2014/main" id="{B4BAFEAF-1AB9-4596-8065-27A4EB46ECCD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-1"/>
            <a:chExt cx="12192000" cy="6858000"/>
          </a:xfrm>
        </p:grpSpPr>
        <p:pic>
          <p:nvPicPr>
            <p:cNvPr id="135" name="Picture 2">
              <a:extLst>
                <a:ext uri="{FF2B5EF4-FFF2-40B4-BE49-F238E27FC236}">
                  <a16:creationId xmlns:a16="http://schemas.microsoft.com/office/drawing/2014/main" id="{4938F20E-32A8-4296-8D45-697ABD4EA04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598" b="14682"/>
            <a:stretch/>
          </p:blipFill>
          <p:spPr bwMode="auto">
            <a:xfrm>
              <a:off x="0" y="-1"/>
              <a:ext cx="12192000" cy="57542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36" name="Titolo 4">
              <a:extLst>
                <a:ext uri="{FF2B5EF4-FFF2-40B4-BE49-F238E27FC236}">
                  <a16:creationId xmlns:a16="http://schemas.microsoft.com/office/drawing/2014/main" id="{AAF569FB-E446-4EBB-BD64-438F1C8F7A5A}"/>
                </a:ext>
              </a:extLst>
            </p:cNvPr>
            <p:cNvSpPr txBox="1">
              <a:spLocks/>
            </p:cNvSpPr>
            <p:nvPr/>
          </p:nvSpPr>
          <p:spPr>
            <a:xfrm>
              <a:off x="2165534" y="4149726"/>
              <a:ext cx="7772400" cy="968375"/>
            </a:xfr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it-IT" sz="2800"/>
                <a:t>Titolo presentazione</a:t>
              </a:r>
              <a:br>
                <a:rPr lang="it-IT" sz="2800"/>
              </a:br>
              <a:r>
                <a:rPr lang="it-IT" sz="2800"/>
                <a:t>sottotitolo</a:t>
              </a:r>
              <a:endParaRPr lang="it-IT" sz="2800" dirty="0"/>
            </a:p>
          </p:txBody>
        </p:sp>
        <p:sp>
          <p:nvSpPr>
            <p:cNvPr id="137" name="Sottotitolo 10">
              <a:extLst>
                <a:ext uri="{FF2B5EF4-FFF2-40B4-BE49-F238E27FC236}">
                  <a16:creationId xmlns:a16="http://schemas.microsoft.com/office/drawing/2014/main" id="{E2CE039B-5FA8-4F3C-85B4-8F70DF794992}"/>
                </a:ext>
              </a:extLst>
            </p:cNvPr>
            <p:cNvSpPr txBox="1">
              <a:spLocks/>
            </p:cNvSpPr>
            <p:nvPr/>
          </p:nvSpPr>
          <p:spPr>
            <a:xfrm>
              <a:off x="2165534" y="5118100"/>
              <a:ext cx="7772400" cy="1333500"/>
            </a:xfr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t-IT" b="1">
                  <a:solidFill>
                    <a:schemeClr val="bg1"/>
                  </a:solidFill>
                </a:rPr>
                <a:t>Milano, XX mese 20XX</a:t>
              </a:r>
            </a:p>
            <a:p>
              <a:endParaRPr lang="it-IT" dirty="0"/>
            </a:p>
          </p:txBody>
        </p:sp>
        <p:pic>
          <p:nvPicPr>
            <p:cNvPr id="138" name="Picture 4" descr="Y:\IMMAGINE _COORDINATA_2014\LOGO_UFFICIALE\01_Polimi_centrato\eps\01_Polimi_centrato_COL_negativo.png">
              <a:extLst>
                <a:ext uri="{FF2B5EF4-FFF2-40B4-BE49-F238E27FC236}">
                  <a16:creationId xmlns:a16="http://schemas.microsoft.com/office/drawing/2014/main" id="{0964FEAA-8C10-414C-A194-3EE7669907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29200" y="1599669"/>
              <a:ext cx="2133600" cy="15731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9" name="Rettangolo 138">
              <a:extLst>
                <a:ext uri="{FF2B5EF4-FFF2-40B4-BE49-F238E27FC236}">
                  <a16:creationId xmlns:a16="http://schemas.microsoft.com/office/drawing/2014/main" id="{6D394A2E-F574-433C-B33B-CDE3BC14ADAA}"/>
                </a:ext>
              </a:extLst>
            </p:cNvPr>
            <p:cNvSpPr/>
            <p:nvPr/>
          </p:nvSpPr>
          <p:spPr>
            <a:xfrm>
              <a:off x="0" y="4006816"/>
              <a:ext cx="12192000" cy="2851183"/>
            </a:xfrm>
            <a:prstGeom prst="rect">
              <a:avLst/>
            </a:prstGeom>
            <a:solidFill>
              <a:srgbClr val="728FA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GB" sz="16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  <a:p>
              <a:pPr algn="ctr"/>
              <a:r>
                <a:rPr lang="en-GB" sz="1600" dirty="0">
                  <a:latin typeface="Helvetica" panose="020B0604020202020204" pitchFamily="34" charset="0"/>
                  <a:cs typeface="Helvetica" panose="020B0604020202020204" pitchFamily="34" charset="0"/>
                </a:rPr>
                <a:t>Constrained numerical optimization for estimation and control</a:t>
              </a:r>
            </a:p>
            <a:p>
              <a:pPr algn="ctr"/>
              <a:endParaRPr lang="en-GB" sz="9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  <a:p>
              <a:pPr algn="ctr"/>
              <a:r>
                <a:rPr lang="en-GB" sz="28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Offline estimation of the human force acting on the end-effector of a</a:t>
              </a:r>
            </a:p>
            <a:p>
              <a:pPr algn="ctr"/>
              <a:r>
                <a:rPr lang="en-GB" sz="28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collaborative robot and online optimal control of the torque</a:t>
              </a:r>
            </a:p>
            <a:p>
              <a:pPr algn="just"/>
              <a:endParaRPr lang="it-IT" sz="20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  <a:p>
              <a:pPr algn="just"/>
              <a:endParaRPr lang="it-IT" sz="2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  <a:p>
              <a:pPr algn="r"/>
              <a:r>
                <a:rPr lang="it-IT" sz="20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Luca Brolese – Andrea Ghezzi – Rodrigo Senofieni</a:t>
              </a:r>
            </a:p>
            <a:p>
              <a:pPr algn="r"/>
              <a:r>
                <a:rPr lang="it-IT" sz="20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A.A. 2018/2019</a:t>
              </a:r>
            </a:p>
          </p:txBody>
        </p:sp>
        <p:grpSp>
          <p:nvGrpSpPr>
            <p:cNvPr id="140" name="Gruppo 139">
              <a:extLst>
                <a:ext uri="{FF2B5EF4-FFF2-40B4-BE49-F238E27FC236}">
                  <a16:creationId xmlns:a16="http://schemas.microsoft.com/office/drawing/2014/main" id="{54688CE1-3104-4ACB-A63B-CEC9C1B3F72E}"/>
                </a:ext>
              </a:extLst>
            </p:cNvPr>
            <p:cNvGrpSpPr/>
            <p:nvPr/>
          </p:nvGrpSpPr>
          <p:grpSpPr>
            <a:xfrm>
              <a:off x="1692835" y="4006816"/>
              <a:ext cx="9036647" cy="180000"/>
              <a:chOff x="1218340" y="275867"/>
              <a:chExt cx="17715122" cy="567843"/>
            </a:xfrm>
          </p:grpSpPr>
          <p:cxnSp>
            <p:nvCxnSpPr>
              <p:cNvPr id="143" name="Connettore 1 11">
                <a:extLst>
                  <a:ext uri="{FF2B5EF4-FFF2-40B4-BE49-F238E27FC236}">
                    <a16:creationId xmlns:a16="http://schemas.microsoft.com/office/drawing/2014/main" id="{4F0A7C0F-C970-434A-97F7-ED4E6662F1F3}"/>
                  </a:ext>
                </a:extLst>
              </p:cNvPr>
              <p:cNvCxnSpPr/>
              <p:nvPr userDrawn="1"/>
            </p:nvCxnSpPr>
            <p:spPr>
              <a:xfrm>
                <a:off x="121834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Connettore 1 12">
                <a:extLst>
                  <a:ext uri="{FF2B5EF4-FFF2-40B4-BE49-F238E27FC236}">
                    <a16:creationId xmlns:a16="http://schemas.microsoft.com/office/drawing/2014/main" id="{68FEDA02-DF5B-4DCB-BFAE-DE2CA38DBB51}"/>
                  </a:ext>
                </a:extLst>
              </p:cNvPr>
              <p:cNvCxnSpPr/>
              <p:nvPr userDrawn="1"/>
            </p:nvCxnSpPr>
            <p:spPr>
              <a:xfrm>
                <a:off x="136720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Connettore 1 13">
                <a:extLst>
                  <a:ext uri="{FF2B5EF4-FFF2-40B4-BE49-F238E27FC236}">
                    <a16:creationId xmlns:a16="http://schemas.microsoft.com/office/drawing/2014/main" id="{B5920DB2-B353-410F-9CC5-5DCA7D891071}"/>
                  </a:ext>
                </a:extLst>
              </p:cNvPr>
              <p:cNvCxnSpPr/>
              <p:nvPr userDrawn="1"/>
            </p:nvCxnSpPr>
            <p:spPr>
              <a:xfrm>
                <a:off x="151607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Connettore 1 14">
                <a:extLst>
                  <a:ext uri="{FF2B5EF4-FFF2-40B4-BE49-F238E27FC236}">
                    <a16:creationId xmlns:a16="http://schemas.microsoft.com/office/drawing/2014/main" id="{7D7944FF-C3B8-43EF-8283-7E82D4193B2D}"/>
                  </a:ext>
                </a:extLst>
              </p:cNvPr>
              <p:cNvCxnSpPr/>
              <p:nvPr userDrawn="1"/>
            </p:nvCxnSpPr>
            <p:spPr>
              <a:xfrm>
                <a:off x="166494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Connettore 1 15">
                <a:extLst>
                  <a:ext uri="{FF2B5EF4-FFF2-40B4-BE49-F238E27FC236}">
                    <a16:creationId xmlns:a16="http://schemas.microsoft.com/office/drawing/2014/main" id="{0FE69644-A70C-4495-AF7F-7DE2AD8DA439}"/>
                  </a:ext>
                </a:extLst>
              </p:cNvPr>
              <p:cNvCxnSpPr/>
              <p:nvPr userDrawn="1"/>
            </p:nvCxnSpPr>
            <p:spPr>
              <a:xfrm>
                <a:off x="181380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Connettore 1 16">
                <a:extLst>
                  <a:ext uri="{FF2B5EF4-FFF2-40B4-BE49-F238E27FC236}">
                    <a16:creationId xmlns:a16="http://schemas.microsoft.com/office/drawing/2014/main" id="{CDAA369C-2F3C-43A4-BEE5-7F3C329ED212}"/>
                  </a:ext>
                </a:extLst>
              </p:cNvPr>
              <p:cNvCxnSpPr/>
              <p:nvPr userDrawn="1"/>
            </p:nvCxnSpPr>
            <p:spPr>
              <a:xfrm>
                <a:off x="196267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Connettore 1 17">
                <a:extLst>
                  <a:ext uri="{FF2B5EF4-FFF2-40B4-BE49-F238E27FC236}">
                    <a16:creationId xmlns:a16="http://schemas.microsoft.com/office/drawing/2014/main" id="{1286AA15-AD7C-419D-97C0-0AE42694F023}"/>
                  </a:ext>
                </a:extLst>
              </p:cNvPr>
              <p:cNvCxnSpPr/>
              <p:nvPr userDrawn="1"/>
            </p:nvCxnSpPr>
            <p:spPr>
              <a:xfrm>
                <a:off x="211154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Connettore 1 18">
                <a:extLst>
                  <a:ext uri="{FF2B5EF4-FFF2-40B4-BE49-F238E27FC236}">
                    <a16:creationId xmlns:a16="http://schemas.microsoft.com/office/drawing/2014/main" id="{B5590288-CB9D-49E2-A310-54CBCFABC057}"/>
                  </a:ext>
                </a:extLst>
              </p:cNvPr>
              <p:cNvCxnSpPr/>
              <p:nvPr userDrawn="1"/>
            </p:nvCxnSpPr>
            <p:spPr>
              <a:xfrm>
                <a:off x="226040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Connettore 1 19">
                <a:extLst>
                  <a:ext uri="{FF2B5EF4-FFF2-40B4-BE49-F238E27FC236}">
                    <a16:creationId xmlns:a16="http://schemas.microsoft.com/office/drawing/2014/main" id="{B284096B-84DF-4C7A-8E21-C63D9973AF84}"/>
                  </a:ext>
                </a:extLst>
              </p:cNvPr>
              <p:cNvCxnSpPr/>
              <p:nvPr userDrawn="1"/>
            </p:nvCxnSpPr>
            <p:spPr>
              <a:xfrm>
                <a:off x="240927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Connettore 1 20">
                <a:extLst>
                  <a:ext uri="{FF2B5EF4-FFF2-40B4-BE49-F238E27FC236}">
                    <a16:creationId xmlns:a16="http://schemas.microsoft.com/office/drawing/2014/main" id="{51EC2CE2-66F5-4CBF-8676-8767345CB37F}"/>
                  </a:ext>
                </a:extLst>
              </p:cNvPr>
              <p:cNvCxnSpPr/>
              <p:nvPr userDrawn="1"/>
            </p:nvCxnSpPr>
            <p:spPr>
              <a:xfrm>
                <a:off x="2558143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Connettore 1 21">
                <a:extLst>
                  <a:ext uri="{FF2B5EF4-FFF2-40B4-BE49-F238E27FC236}">
                    <a16:creationId xmlns:a16="http://schemas.microsoft.com/office/drawing/2014/main" id="{8506B44B-4CF1-4B2A-83FA-6774D3F7BAA1}"/>
                  </a:ext>
                </a:extLst>
              </p:cNvPr>
              <p:cNvCxnSpPr/>
              <p:nvPr userDrawn="1"/>
            </p:nvCxnSpPr>
            <p:spPr>
              <a:xfrm>
                <a:off x="270701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Connettore 1 22">
                <a:extLst>
                  <a:ext uri="{FF2B5EF4-FFF2-40B4-BE49-F238E27FC236}">
                    <a16:creationId xmlns:a16="http://schemas.microsoft.com/office/drawing/2014/main" id="{6B9D3A17-C939-4FF4-9FA7-661C83F60760}"/>
                  </a:ext>
                </a:extLst>
              </p:cNvPr>
              <p:cNvCxnSpPr/>
              <p:nvPr userDrawn="1"/>
            </p:nvCxnSpPr>
            <p:spPr>
              <a:xfrm>
                <a:off x="285587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Connettore 1 23">
                <a:extLst>
                  <a:ext uri="{FF2B5EF4-FFF2-40B4-BE49-F238E27FC236}">
                    <a16:creationId xmlns:a16="http://schemas.microsoft.com/office/drawing/2014/main" id="{9DBA3F0B-9C3D-4F58-BB37-5E70A72F794C}"/>
                  </a:ext>
                </a:extLst>
              </p:cNvPr>
              <p:cNvCxnSpPr/>
              <p:nvPr userDrawn="1"/>
            </p:nvCxnSpPr>
            <p:spPr>
              <a:xfrm>
                <a:off x="300474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Connettore 1 24">
                <a:extLst>
                  <a:ext uri="{FF2B5EF4-FFF2-40B4-BE49-F238E27FC236}">
                    <a16:creationId xmlns:a16="http://schemas.microsoft.com/office/drawing/2014/main" id="{CC7D5B4E-7BCE-4CF9-B785-AC2EA16D4320}"/>
                  </a:ext>
                </a:extLst>
              </p:cNvPr>
              <p:cNvCxnSpPr/>
              <p:nvPr userDrawn="1"/>
            </p:nvCxnSpPr>
            <p:spPr>
              <a:xfrm>
                <a:off x="315361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Connettore 1 25">
                <a:extLst>
                  <a:ext uri="{FF2B5EF4-FFF2-40B4-BE49-F238E27FC236}">
                    <a16:creationId xmlns:a16="http://schemas.microsoft.com/office/drawing/2014/main" id="{DDB62150-2CF3-4241-A91B-4E7C50FEDA0C}"/>
                  </a:ext>
                </a:extLst>
              </p:cNvPr>
              <p:cNvCxnSpPr/>
              <p:nvPr userDrawn="1"/>
            </p:nvCxnSpPr>
            <p:spPr>
              <a:xfrm>
                <a:off x="330247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Connettore 1 26">
                <a:extLst>
                  <a:ext uri="{FF2B5EF4-FFF2-40B4-BE49-F238E27FC236}">
                    <a16:creationId xmlns:a16="http://schemas.microsoft.com/office/drawing/2014/main" id="{B21CC0F9-ADBF-4448-8291-B210517C6307}"/>
                  </a:ext>
                </a:extLst>
              </p:cNvPr>
              <p:cNvCxnSpPr/>
              <p:nvPr userDrawn="1"/>
            </p:nvCxnSpPr>
            <p:spPr>
              <a:xfrm>
                <a:off x="345134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Connettore 1 27">
                <a:extLst>
                  <a:ext uri="{FF2B5EF4-FFF2-40B4-BE49-F238E27FC236}">
                    <a16:creationId xmlns:a16="http://schemas.microsoft.com/office/drawing/2014/main" id="{A6E25715-AD12-471F-9176-65F23B52BC9A}"/>
                  </a:ext>
                </a:extLst>
              </p:cNvPr>
              <p:cNvCxnSpPr/>
              <p:nvPr userDrawn="1"/>
            </p:nvCxnSpPr>
            <p:spPr>
              <a:xfrm>
                <a:off x="360021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Connettore 1 28">
                <a:extLst>
                  <a:ext uri="{FF2B5EF4-FFF2-40B4-BE49-F238E27FC236}">
                    <a16:creationId xmlns:a16="http://schemas.microsoft.com/office/drawing/2014/main" id="{7DF00585-EB98-4A4D-BA38-A47ADCE4862B}"/>
                  </a:ext>
                </a:extLst>
              </p:cNvPr>
              <p:cNvCxnSpPr/>
              <p:nvPr userDrawn="1"/>
            </p:nvCxnSpPr>
            <p:spPr>
              <a:xfrm>
                <a:off x="374907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Connettore 1 29">
                <a:extLst>
                  <a:ext uri="{FF2B5EF4-FFF2-40B4-BE49-F238E27FC236}">
                    <a16:creationId xmlns:a16="http://schemas.microsoft.com/office/drawing/2014/main" id="{171802DC-82E1-4FBC-993F-3B484A0108F1}"/>
                  </a:ext>
                </a:extLst>
              </p:cNvPr>
              <p:cNvCxnSpPr/>
              <p:nvPr userDrawn="1"/>
            </p:nvCxnSpPr>
            <p:spPr>
              <a:xfrm>
                <a:off x="389794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Connettore 1 30">
                <a:extLst>
                  <a:ext uri="{FF2B5EF4-FFF2-40B4-BE49-F238E27FC236}">
                    <a16:creationId xmlns:a16="http://schemas.microsoft.com/office/drawing/2014/main" id="{E67ED439-4729-41F3-9684-9AFD5A0C29EF}"/>
                  </a:ext>
                </a:extLst>
              </p:cNvPr>
              <p:cNvCxnSpPr/>
              <p:nvPr userDrawn="1"/>
            </p:nvCxnSpPr>
            <p:spPr>
              <a:xfrm>
                <a:off x="4046813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Connettore 1 31">
                <a:extLst>
                  <a:ext uri="{FF2B5EF4-FFF2-40B4-BE49-F238E27FC236}">
                    <a16:creationId xmlns:a16="http://schemas.microsoft.com/office/drawing/2014/main" id="{2583B067-EA6E-4946-B06C-A27F03D64E4A}"/>
                  </a:ext>
                </a:extLst>
              </p:cNvPr>
              <p:cNvCxnSpPr/>
              <p:nvPr userDrawn="1"/>
            </p:nvCxnSpPr>
            <p:spPr>
              <a:xfrm>
                <a:off x="419568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Connettore 1 32">
                <a:extLst>
                  <a:ext uri="{FF2B5EF4-FFF2-40B4-BE49-F238E27FC236}">
                    <a16:creationId xmlns:a16="http://schemas.microsoft.com/office/drawing/2014/main" id="{AAB8A998-3E65-4E43-89A4-72FC8E494EE2}"/>
                  </a:ext>
                </a:extLst>
              </p:cNvPr>
              <p:cNvCxnSpPr/>
              <p:nvPr userDrawn="1"/>
            </p:nvCxnSpPr>
            <p:spPr>
              <a:xfrm>
                <a:off x="434454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Connettore 1 33">
                <a:extLst>
                  <a:ext uri="{FF2B5EF4-FFF2-40B4-BE49-F238E27FC236}">
                    <a16:creationId xmlns:a16="http://schemas.microsoft.com/office/drawing/2014/main" id="{D3550A29-61D3-4F50-B779-B34895FFB194}"/>
                  </a:ext>
                </a:extLst>
              </p:cNvPr>
              <p:cNvCxnSpPr/>
              <p:nvPr userDrawn="1"/>
            </p:nvCxnSpPr>
            <p:spPr>
              <a:xfrm>
                <a:off x="449341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Connettore 1 34">
                <a:extLst>
                  <a:ext uri="{FF2B5EF4-FFF2-40B4-BE49-F238E27FC236}">
                    <a16:creationId xmlns:a16="http://schemas.microsoft.com/office/drawing/2014/main" id="{F0FBAEDE-D221-4D34-A1E7-2808AF4F9434}"/>
                  </a:ext>
                </a:extLst>
              </p:cNvPr>
              <p:cNvCxnSpPr/>
              <p:nvPr userDrawn="1"/>
            </p:nvCxnSpPr>
            <p:spPr>
              <a:xfrm>
                <a:off x="464228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Connettore 1 35">
                <a:extLst>
                  <a:ext uri="{FF2B5EF4-FFF2-40B4-BE49-F238E27FC236}">
                    <a16:creationId xmlns:a16="http://schemas.microsoft.com/office/drawing/2014/main" id="{3B7DA3D6-D33C-4779-BA23-56908BB97D0D}"/>
                  </a:ext>
                </a:extLst>
              </p:cNvPr>
              <p:cNvCxnSpPr/>
              <p:nvPr userDrawn="1"/>
            </p:nvCxnSpPr>
            <p:spPr>
              <a:xfrm>
                <a:off x="479114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Connettore 1 36">
                <a:extLst>
                  <a:ext uri="{FF2B5EF4-FFF2-40B4-BE49-F238E27FC236}">
                    <a16:creationId xmlns:a16="http://schemas.microsoft.com/office/drawing/2014/main" id="{4F03D9F7-5598-4C45-A14F-2DD7F5211B9B}"/>
                  </a:ext>
                </a:extLst>
              </p:cNvPr>
              <p:cNvCxnSpPr/>
              <p:nvPr userDrawn="1"/>
            </p:nvCxnSpPr>
            <p:spPr>
              <a:xfrm>
                <a:off x="494001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Connettore 1 37">
                <a:extLst>
                  <a:ext uri="{FF2B5EF4-FFF2-40B4-BE49-F238E27FC236}">
                    <a16:creationId xmlns:a16="http://schemas.microsoft.com/office/drawing/2014/main" id="{24BC0AF3-0A37-4F57-8611-9DC75C3A2DAA}"/>
                  </a:ext>
                </a:extLst>
              </p:cNvPr>
              <p:cNvCxnSpPr/>
              <p:nvPr userDrawn="1"/>
            </p:nvCxnSpPr>
            <p:spPr>
              <a:xfrm>
                <a:off x="508888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Connettore 1 38">
                <a:extLst>
                  <a:ext uri="{FF2B5EF4-FFF2-40B4-BE49-F238E27FC236}">
                    <a16:creationId xmlns:a16="http://schemas.microsoft.com/office/drawing/2014/main" id="{9B04CA15-F60A-47DE-B349-30E9FF0C78D0}"/>
                  </a:ext>
                </a:extLst>
              </p:cNvPr>
              <p:cNvCxnSpPr/>
              <p:nvPr userDrawn="1"/>
            </p:nvCxnSpPr>
            <p:spPr>
              <a:xfrm>
                <a:off x="523774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Connettore 1 39">
                <a:extLst>
                  <a:ext uri="{FF2B5EF4-FFF2-40B4-BE49-F238E27FC236}">
                    <a16:creationId xmlns:a16="http://schemas.microsoft.com/office/drawing/2014/main" id="{D8460ADC-EAAF-4D8C-BC68-504209603143}"/>
                  </a:ext>
                </a:extLst>
              </p:cNvPr>
              <p:cNvCxnSpPr/>
              <p:nvPr userDrawn="1"/>
            </p:nvCxnSpPr>
            <p:spPr>
              <a:xfrm>
                <a:off x="538661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Connettore 1 40">
                <a:extLst>
                  <a:ext uri="{FF2B5EF4-FFF2-40B4-BE49-F238E27FC236}">
                    <a16:creationId xmlns:a16="http://schemas.microsoft.com/office/drawing/2014/main" id="{86CA1AEE-24A9-4FD4-B453-340109793B87}"/>
                  </a:ext>
                </a:extLst>
              </p:cNvPr>
              <p:cNvCxnSpPr/>
              <p:nvPr userDrawn="1"/>
            </p:nvCxnSpPr>
            <p:spPr>
              <a:xfrm>
                <a:off x="5535483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Connettore 1 41">
                <a:extLst>
                  <a:ext uri="{FF2B5EF4-FFF2-40B4-BE49-F238E27FC236}">
                    <a16:creationId xmlns:a16="http://schemas.microsoft.com/office/drawing/2014/main" id="{8C5B7729-CF55-4664-BE32-88D40117ACFE}"/>
                  </a:ext>
                </a:extLst>
              </p:cNvPr>
              <p:cNvCxnSpPr/>
              <p:nvPr userDrawn="1"/>
            </p:nvCxnSpPr>
            <p:spPr>
              <a:xfrm>
                <a:off x="568435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Connettore 1 42">
                <a:extLst>
                  <a:ext uri="{FF2B5EF4-FFF2-40B4-BE49-F238E27FC236}">
                    <a16:creationId xmlns:a16="http://schemas.microsoft.com/office/drawing/2014/main" id="{953DBBE0-952A-4179-989C-AA13C9F7E619}"/>
                  </a:ext>
                </a:extLst>
              </p:cNvPr>
              <p:cNvCxnSpPr/>
              <p:nvPr userDrawn="1"/>
            </p:nvCxnSpPr>
            <p:spPr>
              <a:xfrm>
                <a:off x="583321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Connettore 1 43">
                <a:extLst>
                  <a:ext uri="{FF2B5EF4-FFF2-40B4-BE49-F238E27FC236}">
                    <a16:creationId xmlns:a16="http://schemas.microsoft.com/office/drawing/2014/main" id="{65D442DE-1CE6-45C2-BCF6-C8321DA93064}"/>
                  </a:ext>
                </a:extLst>
              </p:cNvPr>
              <p:cNvCxnSpPr/>
              <p:nvPr userDrawn="1"/>
            </p:nvCxnSpPr>
            <p:spPr>
              <a:xfrm>
                <a:off x="598208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Connettore 1 44">
                <a:extLst>
                  <a:ext uri="{FF2B5EF4-FFF2-40B4-BE49-F238E27FC236}">
                    <a16:creationId xmlns:a16="http://schemas.microsoft.com/office/drawing/2014/main" id="{7D625635-8C73-4691-BD97-40E9E3F2EED9}"/>
                  </a:ext>
                </a:extLst>
              </p:cNvPr>
              <p:cNvCxnSpPr/>
              <p:nvPr userDrawn="1"/>
            </p:nvCxnSpPr>
            <p:spPr>
              <a:xfrm>
                <a:off x="613095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Connettore 1 45">
                <a:extLst>
                  <a:ext uri="{FF2B5EF4-FFF2-40B4-BE49-F238E27FC236}">
                    <a16:creationId xmlns:a16="http://schemas.microsoft.com/office/drawing/2014/main" id="{D81DCE04-DE9E-41BF-BBAF-CF6EA22F7C31}"/>
                  </a:ext>
                </a:extLst>
              </p:cNvPr>
              <p:cNvCxnSpPr/>
              <p:nvPr userDrawn="1"/>
            </p:nvCxnSpPr>
            <p:spPr>
              <a:xfrm>
                <a:off x="627981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Connettore 1 46">
                <a:extLst>
                  <a:ext uri="{FF2B5EF4-FFF2-40B4-BE49-F238E27FC236}">
                    <a16:creationId xmlns:a16="http://schemas.microsoft.com/office/drawing/2014/main" id="{8E722253-155A-4A19-B689-FC4B6C0FE6E4}"/>
                  </a:ext>
                </a:extLst>
              </p:cNvPr>
              <p:cNvCxnSpPr/>
              <p:nvPr userDrawn="1"/>
            </p:nvCxnSpPr>
            <p:spPr>
              <a:xfrm>
                <a:off x="642868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Connettore 1 47">
                <a:extLst>
                  <a:ext uri="{FF2B5EF4-FFF2-40B4-BE49-F238E27FC236}">
                    <a16:creationId xmlns:a16="http://schemas.microsoft.com/office/drawing/2014/main" id="{2A7E5967-9369-41D4-9731-9091A83FC4A5}"/>
                  </a:ext>
                </a:extLst>
              </p:cNvPr>
              <p:cNvCxnSpPr/>
              <p:nvPr userDrawn="1"/>
            </p:nvCxnSpPr>
            <p:spPr>
              <a:xfrm>
                <a:off x="657755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Connettore 1 48">
                <a:extLst>
                  <a:ext uri="{FF2B5EF4-FFF2-40B4-BE49-F238E27FC236}">
                    <a16:creationId xmlns:a16="http://schemas.microsoft.com/office/drawing/2014/main" id="{D989ECF4-C839-4DFF-A218-86AD713D1323}"/>
                  </a:ext>
                </a:extLst>
              </p:cNvPr>
              <p:cNvCxnSpPr/>
              <p:nvPr userDrawn="1"/>
            </p:nvCxnSpPr>
            <p:spPr>
              <a:xfrm>
                <a:off x="672641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Connettore 1 49">
                <a:extLst>
                  <a:ext uri="{FF2B5EF4-FFF2-40B4-BE49-F238E27FC236}">
                    <a16:creationId xmlns:a16="http://schemas.microsoft.com/office/drawing/2014/main" id="{0E5B7608-B3F7-4CDD-BCF0-B07E90140F9F}"/>
                  </a:ext>
                </a:extLst>
              </p:cNvPr>
              <p:cNvCxnSpPr/>
              <p:nvPr userDrawn="1"/>
            </p:nvCxnSpPr>
            <p:spPr>
              <a:xfrm>
                <a:off x="687528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Connettore 1 50">
                <a:extLst>
                  <a:ext uri="{FF2B5EF4-FFF2-40B4-BE49-F238E27FC236}">
                    <a16:creationId xmlns:a16="http://schemas.microsoft.com/office/drawing/2014/main" id="{3880D706-F842-481F-85E8-6B66026BA170}"/>
                  </a:ext>
                </a:extLst>
              </p:cNvPr>
              <p:cNvCxnSpPr/>
              <p:nvPr userDrawn="1"/>
            </p:nvCxnSpPr>
            <p:spPr>
              <a:xfrm>
                <a:off x="7024153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nettore 1 51">
                <a:extLst>
                  <a:ext uri="{FF2B5EF4-FFF2-40B4-BE49-F238E27FC236}">
                    <a16:creationId xmlns:a16="http://schemas.microsoft.com/office/drawing/2014/main" id="{4044D373-3F71-4CFE-B9D6-AF6FCC9159B4}"/>
                  </a:ext>
                </a:extLst>
              </p:cNvPr>
              <p:cNvCxnSpPr/>
              <p:nvPr userDrawn="1"/>
            </p:nvCxnSpPr>
            <p:spPr>
              <a:xfrm>
                <a:off x="717302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nettore 1 52">
                <a:extLst>
                  <a:ext uri="{FF2B5EF4-FFF2-40B4-BE49-F238E27FC236}">
                    <a16:creationId xmlns:a16="http://schemas.microsoft.com/office/drawing/2014/main" id="{C4ECECD4-4783-4113-9D92-9B24E48EDB5E}"/>
                  </a:ext>
                </a:extLst>
              </p:cNvPr>
              <p:cNvCxnSpPr/>
              <p:nvPr userDrawn="1"/>
            </p:nvCxnSpPr>
            <p:spPr>
              <a:xfrm>
                <a:off x="732188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nettore 1 53">
                <a:extLst>
                  <a:ext uri="{FF2B5EF4-FFF2-40B4-BE49-F238E27FC236}">
                    <a16:creationId xmlns:a16="http://schemas.microsoft.com/office/drawing/2014/main" id="{26FC9145-8B20-4606-B3A9-66A5B3912BDE}"/>
                  </a:ext>
                </a:extLst>
              </p:cNvPr>
              <p:cNvCxnSpPr/>
              <p:nvPr userDrawn="1"/>
            </p:nvCxnSpPr>
            <p:spPr>
              <a:xfrm>
                <a:off x="747075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nettore 1 54">
                <a:extLst>
                  <a:ext uri="{FF2B5EF4-FFF2-40B4-BE49-F238E27FC236}">
                    <a16:creationId xmlns:a16="http://schemas.microsoft.com/office/drawing/2014/main" id="{A2649178-AA90-46B3-9B13-0EFEA99C45CB}"/>
                  </a:ext>
                </a:extLst>
              </p:cNvPr>
              <p:cNvCxnSpPr/>
              <p:nvPr userDrawn="1"/>
            </p:nvCxnSpPr>
            <p:spPr>
              <a:xfrm>
                <a:off x="761962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nettore 1 55">
                <a:extLst>
                  <a:ext uri="{FF2B5EF4-FFF2-40B4-BE49-F238E27FC236}">
                    <a16:creationId xmlns:a16="http://schemas.microsoft.com/office/drawing/2014/main" id="{ED67AFDF-B74C-429B-B365-C6E28F0BB2E0}"/>
                  </a:ext>
                </a:extLst>
              </p:cNvPr>
              <p:cNvCxnSpPr/>
              <p:nvPr userDrawn="1"/>
            </p:nvCxnSpPr>
            <p:spPr>
              <a:xfrm>
                <a:off x="776848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nettore 1 56">
                <a:extLst>
                  <a:ext uri="{FF2B5EF4-FFF2-40B4-BE49-F238E27FC236}">
                    <a16:creationId xmlns:a16="http://schemas.microsoft.com/office/drawing/2014/main" id="{B2E5EF03-068D-48E3-9E86-E0410459DD4C}"/>
                  </a:ext>
                </a:extLst>
              </p:cNvPr>
              <p:cNvCxnSpPr/>
              <p:nvPr userDrawn="1"/>
            </p:nvCxnSpPr>
            <p:spPr>
              <a:xfrm>
                <a:off x="791735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nettore 1 57">
                <a:extLst>
                  <a:ext uri="{FF2B5EF4-FFF2-40B4-BE49-F238E27FC236}">
                    <a16:creationId xmlns:a16="http://schemas.microsoft.com/office/drawing/2014/main" id="{D332ADFD-1BE5-497E-BD07-403ACE2912F4}"/>
                  </a:ext>
                </a:extLst>
              </p:cNvPr>
              <p:cNvCxnSpPr/>
              <p:nvPr userDrawn="1"/>
            </p:nvCxnSpPr>
            <p:spPr>
              <a:xfrm>
                <a:off x="806622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nettore 1 58">
                <a:extLst>
                  <a:ext uri="{FF2B5EF4-FFF2-40B4-BE49-F238E27FC236}">
                    <a16:creationId xmlns:a16="http://schemas.microsoft.com/office/drawing/2014/main" id="{802E4DF1-D571-4F8F-AF74-D0BB2A90C32F}"/>
                  </a:ext>
                </a:extLst>
              </p:cNvPr>
              <p:cNvCxnSpPr/>
              <p:nvPr userDrawn="1"/>
            </p:nvCxnSpPr>
            <p:spPr>
              <a:xfrm>
                <a:off x="821508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nettore 1 59">
                <a:extLst>
                  <a:ext uri="{FF2B5EF4-FFF2-40B4-BE49-F238E27FC236}">
                    <a16:creationId xmlns:a16="http://schemas.microsoft.com/office/drawing/2014/main" id="{837D9E00-D832-45F7-9335-64641E71E409}"/>
                  </a:ext>
                </a:extLst>
              </p:cNvPr>
              <p:cNvCxnSpPr/>
              <p:nvPr userDrawn="1"/>
            </p:nvCxnSpPr>
            <p:spPr>
              <a:xfrm>
                <a:off x="836395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nettore 1 60">
                <a:extLst>
                  <a:ext uri="{FF2B5EF4-FFF2-40B4-BE49-F238E27FC236}">
                    <a16:creationId xmlns:a16="http://schemas.microsoft.com/office/drawing/2014/main" id="{B244142F-D60F-4877-BCBB-3865607E07B5}"/>
                  </a:ext>
                </a:extLst>
              </p:cNvPr>
              <p:cNvCxnSpPr/>
              <p:nvPr userDrawn="1"/>
            </p:nvCxnSpPr>
            <p:spPr>
              <a:xfrm>
                <a:off x="8512823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nettore 1 61">
                <a:extLst>
                  <a:ext uri="{FF2B5EF4-FFF2-40B4-BE49-F238E27FC236}">
                    <a16:creationId xmlns:a16="http://schemas.microsoft.com/office/drawing/2014/main" id="{88FD98C9-3084-45EA-A68D-0275E541F161}"/>
                  </a:ext>
                </a:extLst>
              </p:cNvPr>
              <p:cNvCxnSpPr/>
              <p:nvPr userDrawn="1"/>
            </p:nvCxnSpPr>
            <p:spPr>
              <a:xfrm>
                <a:off x="866169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nettore 1 62">
                <a:extLst>
                  <a:ext uri="{FF2B5EF4-FFF2-40B4-BE49-F238E27FC236}">
                    <a16:creationId xmlns:a16="http://schemas.microsoft.com/office/drawing/2014/main" id="{62EC36C1-4E81-41E0-9C92-4E827FDDE558}"/>
                  </a:ext>
                </a:extLst>
              </p:cNvPr>
              <p:cNvCxnSpPr/>
              <p:nvPr userDrawn="1"/>
            </p:nvCxnSpPr>
            <p:spPr>
              <a:xfrm>
                <a:off x="881055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nettore 1 63">
                <a:extLst>
                  <a:ext uri="{FF2B5EF4-FFF2-40B4-BE49-F238E27FC236}">
                    <a16:creationId xmlns:a16="http://schemas.microsoft.com/office/drawing/2014/main" id="{55533201-F95D-48C5-AD5E-AFEEC38220D9}"/>
                  </a:ext>
                </a:extLst>
              </p:cNvPr>
              <p:cNvCxnSpPr/>
              <p:nvPr userDrawn="1"/>
            </p:nvCxnSpPr>
            <p:spPr>
              <a:xfrm>
                <a:off x="895942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nettore 1 64">
                <a:extLst>
                  <a:ext uri="{FF2B5EF4-FFF2-40B4-BE49-F238E27FC236}">
                    <a16:creationId xmlns:a16="http://schemas.microsoft.com/office/drawing/2014/main" id="{90DB0BB4-A283-40E5-842B-8F17095F8B8C}"/>
                  </a:ext>
                </a:extLst>
              </p:cNvPr>
              <p:cNvCxnSpPr/>
              <p:nvPr userDrawn="1"/>
            </p:nvCxnSpPr>
            <p:spPr>
              <a:xfrm>
                <a:off x="910829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nettore 1 65">
                <a:extLst>
                  <a:ext uri="{FF2B5EF4-FFF2-40B4-BE49-F238E27FC236}">
                    <a16:creationId xmlns:a16="http://schemas.microsoft.com/office/drawing/2014/main" id="{AC8B89D5-FBE1-482C-92C5-E10D0C88597E}"/>
                  </a:ext>
                </a:extLst>
              </p:cNvPr>
              <p:cNvCxnSpPr/>
              <p:nvPr userDrawn="1"/>
            </p:nvCxnSpPr>
            <p:spPr>
              <a:xfrm>
                <a:off x="925715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nettore 1 66">
                <a:extLst>
                  <a:ext uri="{FF2B5EF4-FFF2-40B4-BE49-F238E27FC236}">
                    <a16:creationId xmlns:a16="http://schemas.microsoft.com/office/drawing/2014/main" id="{1577F8A8-65FC-442A-92B4-5B52B71DEED8}"/>
                  </a:ext>
                </a:extLst>
              </p:cNvPr>
              <p:cNvCxnSpPr/>
              <p:nvPr userDrawn="1"/>
            </p:nvCxnSpPr>
            <p:spPr>
              <a:xfrm>
                <a:off x="940602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nettore 1 67">
                <a:extLst>
                  <a:ext uri="{FF2B5EF4-FFF2-40B4-BE49-F238E27FC236}">
                    <a16:creationId xmlns:a16="http://schemas.microsoft.com/office/drawing/2014/main" id="{E0376B93-1B1C-46D1-B6A6-7DB480209579}"/>
                  </a:ext>
                </a:extLst>
              </p:cNvPr>
              <p:cNvCxnSpPr/>
              <p:nvPr userDrawn="1"/>
            </p:nvCxnSpPr>
            <p:spPr>
              <a:xfrm>
                <a:off x="955489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nettore 1 68">
                <a:extLst>
                  <a:ext uri="{FF2B5EF4-FFF2-40B4-BE49-F238E27FC236}">
                    <a16:creationId xmlns:a16="http://schemas.microsoft.com/office/drawing/2014/main" id="{7211541F-F34A-429E-AD1D-100941390023}"/>
                  </a:ext>
                </a:extLst>
              </p:cNvPr>
              <p:cNvCxnSpPr/>
              <p:nvPr userDrawn="1"/>
            </p:nvCxnSpPr>
            <p:spPr>
              <a:xfrm>
                <a:off x="970375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nettore 1 69">
                <a:extLst>
                  <a:ext uri="{FF2B5EF4-FFF2-40B4-BE49-F238E27FC236}">
                    <a16:creationId xmlns:a16="http://schemas.microsoft.com/office/drawing/2014/main" id="{F01128E0-E52D-431C-8BA5-3F09A1843AB7}"/>
                  </a:ext>
                </a:extLst>
              </p:cNvPr>
              <p:cNvCxnSpPr/>
              <p:nvPr userDrawn="1"/>
            </p:nvCxnSpPr>
            <p:spPr>
              <a:xfrm>
                <a:off x="985262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nettore 1 70">
                <a:extLst>
                  <a:ext uri="{FF2B5EF4-FFF2-40B4-BE49-F238E27FC236}">
                    <a16:creationId xmlns:a16="http://schemas.microsoft.com/office/drawing/2014/main" id="{B39B0534-B883-49EC-8F12-AF7B3A41EF53}"/>
                  </a:ext>
                </a:extLst>
              </p:cNvPr>
              <p:cNvCxnSpPr/>
              <p:nvPr userDrawn="1"/>
            </p:nvCxnSpPr>
            <p:spPr>
              <a:xfrm>
                <a:off x="10001493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nettore 1 71">
                <a:extLst>
                  <a:ext uri="{FF2B5EF4-FFF2-40B4-BE49-F238E27FC236}">
                    <a16:creationId xmlns:a16="http://schemas.microsoft.com/office/drawing/2014/main" id="{AEB858A9-E9C2-44B6-BAEA-04D5ACF3ADBD}"/>
                  </a:ext>
                </a:extLst>
              </p:cNvPr>
              <p:cNvCxnSpPr/>
              <p:nvPr userDrawn="1"/>
            </p:nvCxnSpPr>
            <p:spPr>
              <a:xfrm>
                <a:off x="1015036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nettore 1 72">
                <a:extLst>
                  <a:ext uri="{FF2B5EF4-FFF2-40B4-BE49-F238E27FC236}">
                    <a16:creationId xmlns:a16="http://schemas.microsoft.com/office/drawing/2014/main" id="{E9EDC5CE-508F-4E00-8D35-4B9EAFF64F40}"/>
                  </a:ext>
                </a:extLst>
              </p:cNvPr>
              <p:cNvCxnSpPr/>
              <p:nvPr userDrawn="1"/>
            </p:nvCxnSpPr>
            <p:spPr>
              <a:xfrm>
                <a:off x="1029922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nettore 1 73">
                <a:extLst>
                  <a:ext uri="{FF2B5EF4-FFF2-40B4-BE49-F238E27FC236}">
                    <a16:creationId xmlns:a16="http://schemas.microsoft.com/office/drawing/2014/main" id="{C4C6E702-B5AE-49C6-A63A-E1CAD856C5B3}"/>
                  </a:ext>
                </a:extLst>
              </p:cNvPr>
              <p:cNvCxnSpPr/>
              <p:nvPr userDrawn="1"/>
            </p:nvCxnSpPr>
            <p:spPr>
              <a:xfrm>
                <a:off x="1044809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nettore 1 74">
                <a:extLst>
                  <a:ext uri="{FF2B5EF4-FFF2-40B4-BE49-F238E27FC236}">
                    <a16:creationId xmlns:a16="http://schemas.microsoft.com/office/drawing/2014/main" id="{3FC445B9-5F30-404E-A2C1-457F52AE79B3}"/>
                  </a:ext>
                </a:extLst>
              </p:cNvPr>
              <p:cNvCxnSpPr/>
              <p:nvPr userDrawn="1"/>
            </p:nvCxnSpPr>
            <p:spPr>
              <a:xfrm>
                <a:off x="1059696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nettore 1 75">
                <a:extLst>
                  <a:ext uri="{FF2B5EF4-FFF2-40B4-BE49-F238E27FC236}">
                    <a16:creationId xmlns:a16="http://schemas.microsoft.com/office/drawing/2014/main" id="{D4805D92-BF53-4D79-A03E-764AC46DF1B9}"/>
                  </a:ext>
                </a:extLst>
              </p:cNvPr>
              <p:cNvCxnSpPr/>
              <p:nvPr userDrawn="1"/>
            </p:nvCxnSpPr>
            <p:spPr>
              <a:xfrm>
                <a:off x="1074582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nettore 1 76">
                <a:extLst>
                  <a:ext uri="{FF2B5EF4-FFF2-40B4-BE49-F238E27FC236}">
                    <a16:creationId xmlns:a16="http://schemas.microsoft.com/office/drawing/2014/main" id="{ABE9109A-2F15-4BB0-9C57-57F15955E16E}"/>
                  </a:ext>
                </a:extLst>
              </p:cNvPr>
              <p:cNvCxnSpPr/>
              <p:nvPr userDrawn="1"/>
            </p:nvCxnSpPr>
            <p:spPr>
              <a:xfrm>
                <a:off x="1089469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nettore 1 77">
                <a:extLst>
                  <a:ext uri="{FF2B5EF4-FFF2-40B4-BE49-F238E27FC236}">
                    <a16:creationId xmlns:a16="http://schemas.microsoft.com/office/drawing/2014/main" id="{220D0C90-B502-4877-AC1A-36214059B56D}"/>
                  </a:ext>
                </a:extLst>
              </p:cNvPr>
              <p:cNvCxnSpPr/>
              <p:nvPr userDrawn="1"/>
            </p:nvCxnSpPr>
            <p:spPr>
              <a:xfrm>
                <a:off x="1104356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nettore 1 78">
                <a:extLst>
                  <a:ext uri="{FF2B5EF4-FFF2-40B4-BE49-F238E27FC236}">
                    <a16:creationId xmlns:a16="http://schemas.microsoft.com/office/drawing/2014/main" id="{702BE15F-7488-419B-B9E5-56EA99E54910}"/>
                  </a:ext>
                </a:extLst>
              </p:cNvPr>
              <p:cNvCxnSpPr/>
              <p:nvPr userDrawn="1"/>
            </p:nvCxnSpPr>
            <p:spPr>
              <a:xfrm>
                <a:off x="1119242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nettore 1 79">
                <a:extLst>
                  <a:ext uri="{FF2B5EF4-FFF2-40B4-BE49-F238E27FC236}">
                    <a16:creationId xmlns:a16="http://schemas.microsoft.com/office/drawing/2014/main" id="{7625FAB3-907F-4DA4-AF6F-0D761BE45DA0}"/>
                  </a:ext>
                </a:extLst>
              </p:cNvPr>
              <p:cNvCxnSpPr/>
              <p:nvPr userDrawn="1"/>
            </p:nvCxnSpPr>
            <p:spPr>
              <a:xfrm>
                <a:off x="1134129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nettore 1 80">
                <a:extLst>
                  <a:ext uri="{FF2B5EF4-FFF2-40B4-BE49-F238E27FC236}">
                    <a16:creationId xmlns:a16="http://schemas.microsoft.com/office/drawing/2014/main" id="{C8A3B27A-1D8C-4404-A290-844F83C858A4}"/>
                  </a:ext>
                </a:extLst>
              </p:cNvPr>
              <p:cNvCxnSpPr/>
              <p:nvPr userDrawn="1"/>
            </p:nvCxnSpPr>
            <p:spPr>
              <a:xfrm>
                <a:off x="11490163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nettore 1 81">
                <a:extLst>
                  <a:ext uri="{FF2B5EF4-FFF2-40B4-BE49-F238E27FC236}">
                    <a16:creationId xmlns:a16="http://schemas.microsoft.com/office/drawing/2014/main" id="{E8178B92-3574-4D28-990C-7007912DDF7E}"/>
                  </a:ext>
                </a:extLst>
              </p:cNvPr>
              <p:cNvCxnSpPr/>
              <p:nvPr userDrawn="1"/>
            </p:nvCxnSpPr>
            <p:spPr>
              <a:xfrm>
                <a:off x="1163903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nettore 1 82">
                <a:extLst>
                  <a:ext uri="{FF2B5EF4-FFF2-40B4-BE49-F238E27FC236}">
                    <a16:creationId xmlns:a16="http://schemas.microsoft.com/office/drawing/2014/main" id="{7A124DBB-5AFF-47C4-9D70-73F30F7DC7C4}"/>
                  </a:ext>
                </a:extLst>
              </p:cNvPr>
              <p:cNvCxnSpPr/>
              <p:nvPr userDrawn="1"/>
            </p:nvCxnSpPr>
            <p:spPr>
              <a:xfrm>
                <a:off x="1178789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nettore 1 83">
                <a:extLst>
                  <a:ext uri="{FF2B5EF4-FFF2-40B4-BE49-F238E27FC236}">
                    <a16:creationId xmlns:a16="http://schemas.microsoft.com/office/drawing/2014/main" id="{FD2C5BBF-7873-4284-8F70-F0AE51280620}"/>
                  </a:ext>
                </a:extLst>
              </p:cNvPr>
              <p:cNvCxnSpPr/>
              <p:nvPr userDrawn="1"/>
            </p:nvCxnSpPr>
            <p:spPr>
              <a:xfrm>
                <a:off x="1193676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nettore 1 84">
                <a:extLst>
                  <a:ext uri="{FF2B5EF4-FFF2-40B4-BE49-F238E27FC236}">
                    <a16:creationId xmlns:a16="http://schemas.microsoft.com/office/drawing/2014/main" id="{804EC4A7-8628-4830-8812-03C565BC0CE1}"/>
                  </a:ext>
                </a:extLst>
              </p:cNvPr>
              <p:cNvCxnSpPr/>
              <p:nvPr userDrawn="1"/>
            </p:nvCxnSpPr>
            <p:spPr>
              <a:xfrm>
                <a:off x="1208563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nettore 1 85">
                <a:extLst>
                  <a:ext uri="{FF2B5EF4-FFF2-40B4-BE49-F238E27FC236}">
                    <a16:creationId xmlns:a16="http://schemas.microsoft.com/office/drawing/2014/main" id="{0563D11A-FE67-4885-B1CA-5682CDC0A3A8}"/>
                  </a:ext>
                </a:extLst>
              </p:cNvPr>
              <p:cNvCxnSpPr/>
              <p:nvPr userDrawn="1"/>
            </p:nvCxnSpPr>
            <p:spPr>
              <a:xfrm>
                <a:off x="1223449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nettore 1 86">
                <a:extLst>
                  <a:ext uri="{FF2B5EF4-FFF2-40B4-BE49-F238E27FC236}">
                    <a16:creationId xmlns:a16="http://schemas.microsoft.com/office/drawing/2014/main" id="{DB4063B1-F56B-4F44-90DE-5817D22A7DFC}"/>
                  </a:ext>
                </a:extLst>
              </p:cNvPr>
              <p:cNvCxnSpPr/>
              <p:nvPr userDrawn="1"/>
            </p:nvCxnSpPr>
            <p:spPr>
              <a:xfrm>
                <a:off x="1238336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nettore 1 87">
                <a:extLst>
                  <a:ext uri="{FF2B5EF4-FFF2-40B4-BE49-F238E27FC236}">
                    <a16:creationId xmlns:a16="http://schemas.microsoft.com/office/drawing/2014/main" id="{BCF86564-A96C-4CD3-87CC-6DDA78D06E1B}"/>
                  </a:ext>
                </a:extLst>
              </p:cNvPr>
              <p:cNvCxnSpPr/>
              <p:nvPr userDrawn="1"/>
            </p:nvCxnSpPr>
            <p:spPr>
              <a:xfrm>
                <a:off x="1253223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nettore 1 88">
                <a:extLst>
                  <a:ext uri="{FF2B5EF4-FFF2-40B4-BE49-F238E27FC236}">
                    <a16:creationId xmlns:a16="http://schemas.microsoft.com/office/drawing/2014/main" id="{E601316A-5C5D-4B96-A461-0ECFD3DD59A1}"/>
                  </a:ext>
                </a:extLst>
              </p:cNvPr>
              <p:cNvCxnSpPr/>
              <p:nvPr userDrawn="1"/>
            </p:nvCxnSpPr>
            <p:spPr>
              <a:xfrm>
                <a:off x="1268109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nettore 1 89">
                <a:extLst>
                  <a:ext uri="{FF2B5EF4-FFF2-40B4-BE49-F238E27FC236}">
                    <a16:creationId xmlns:a16="http://schemas.microsoft.com/office/drawing/2014/main" id="{552AAD02-9CF1-4645-B9FD-87C67B1ABE5D}"/>
                  </a:ext>
                </a:extLst>
              </p:cNvPr>
              <p:cNvCxnSpPr/>
              <p:nvPr userDrawn="1"/>
            </p:nvCxnSpPr>
            <p:spPr>
              <a:xfrm>
                <a:off x="1282996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nettore 1 90">
                <a:extLst>
                  <a:ext uri="{FF2B5EF4-FFF2-40B4-BE49-F238E27FC236}">
                    <a16:creationId xmlns:a16="http://schemas.microsoft.com/office/drawing/2014/main" id="{D46DB358-7781-4418-850C-5277E0809D72}"/>
                  </a:ext>
                </a:extLst>
              </p:cNvPr>
              <p:cNvCxnSpPr/>
              <p:nvPr userDrawn="1"/>
            </p:nvCxnSpPr>
            <p:spPr>
              <a:xfrm>
                <a:off x="12978833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nettore 1 91">
                <a:extLst>
                  <a:ext uri="{FF2B5EF4-FFF2-40B4-BE49-F238E27FC236}">
                    <a16:creationId xmlns:a16="http://schemas.microsoft.com/office/drawing/2014/main" id="{11DB739A-F7C8-44C4-95E8-FF2586526596}"/>
                  </a:ext>
                </a:extLst>
              </p:cNvPr>
              <p:cNvCxnSpPr/>
              <p:nvPr userDrawn="1"/>
            </p:nvCxnSpPr>
            <p:spPr>
              <a:xfrm>
                <a:off x="1312770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nettore 1 92">
                <a:extLst>
                  <a:ext uri="{FF2B5EF4-FFF2-40B4-BE49-F238E27FC236}">
                    <a16:creationId xmlns:a16="http://schemas.microsoft.com/office/drawing/2014/main" id="{D0A25191-0B6D-4B0D-A5BD-5ABCE5D66E4B}"/>
                  </a:ext>
                </a:extLst>
              </p:cNvPr>
              <p:cNvCxnSpPr/>
              <p:nvPr userDrawn="1"/>
            </p:nvCxnSpPr>
            <p:spPr>
              <a:xfrm>
                <a:off x="1327656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nettore 1 93">
                <a:extLst>
                  <a:ext uri="{FF2B5EF4-FFF2-40B4-BE49-F238E27FC236}">
                    <a16:creationId xmlns:a16="http://schemas.microsoft.com/office/drawing/2014/main" id="{069156B1-6D66-4380-90A2-133F0B466FFB}"/>
                  </a:ext>
                </a:extLst>
              </p:cNvPr>
              <p:cNvCxnSpPr/>
              <p:nvPr userDrawn="1"/>
            </p:nvCxnSpPr>
            <p:spPr>
              <a:xfrm>
                <a:off x="1342543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nettore 1 94">
                <a:extLst>
                  <a:ext uri="{FF2B5EF4-FFF2-40B4-BE49-F238E27FC236}">
                    <a16:creationId xmlns:a16="http://schemas.microsoft.com/office/drawing/2014/main" id="{B6452979-E600-4944-A9D7-1D8ADCC40923}"/>
                  </a:ext>
                </a:extLst>
              </p:cNvPr>
              <p:cNvCxnSpPr/>
              <p:nvPr userDrawn="1"/>
            </p:nvCxnSpPr>
            <p:spPr>
              <a:xfrm>
                <a:off x="1357430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nettore 1 95">
                <a:extLst>
                  <a:ext uri="{FF2B5EF4-FFF2-40B4-BE49-F238E27FC236}">
                    <a16:creationId xmlns:a16="http://schemas.microsoft.com/office/drawing/2014/main" id="{D3DA1618-296E-4117-B305-1EA54DD9FD43}"/>
                  </a:ext>
                </a:extLst>
              </p:cNvPr>
              <p:cNvCxnSpPr/>
              <p:nvPr userDrawn="1"/>
            </p:nvCxnSpPr>
            <p:spPr>
              <a:xfrm>
                <a:off x="1372316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nettore 1 96">
                <a:extLst>
                  <a:ext uri="{FF2B5EF4-FFF2-40B4-BE49-F238E27FC236}">
                    <a16:creationId xmlns:a16="http://schemas.microsoft.com/office/drawing/2014/main" id="{E507E2A2-318C-451C-A5AF-EED7197DB973}"/>
                  </a:ext>
                </a:extLst>
              </p:cNvPr>
              <p:cNvCxnSpPr/>
              <p:nvPr userDrawn="1"/>
            </p:nvCxnSpPr>
            <p:spPr>
              <a:xfrm>
                <a:off x="1387203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nettore 1 97">
                <a:extLst>
                  <a:ext uri="{FF2B5EF4-FFF2-40B4-BE49-F238E27FC236}">
                    <a16:creationId xmlns:a16="http://schemas.microsoft.com/office/drawing/2014/main" id="{67D859C9-FD19-4D76-9ECE-FADD158EF1EF}"/>
                  </a:ext>
                </a:extLst>
              </p:cNvPr>
              <p:cNvCxnSpPr/>
              <p:nvPr userDrawn="1"/>
            </p:nvCxnSpPr>
            <p:spPr>
              <a:xfrm>
                <a:off x="1402090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nettore 1 98">
                <a:extLst>
                  <a:ext uri="{FF2B5EF4-FFF2-40B4-BE49-F238E27FC236}">
                    <a16:creationId xmlns:a16="http://schemas.microsoft.com/office/drawing/2014/main" id="{08301A47-FF86-4046-898C-525B1D9AF1F0}"/>
                  </a:ext>
                </a:extLst>
              </p:cNvPr>
              <p:cNvCxnSpPr/>
              <p:nvPr userDrawn="1"/>
            </p:nvCxnSpPr>
            <p:spPr>
              <a:xfrm>
                <a:off x="1416976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nettore 1 99">
                <a:extLst>
                  <a:ext uri="{FF2B5EF4-FFF2-40B4-BE49-F238E27FC236}">
                    <a16:creationId xmlns:a16="http://schemas.microsoft.com/office/drawing/2014/main" id="{3D7D0428-F54D-4AA3-9B27-E8B7F621662D}"/>
                  </a:ext>
                </a:extLst>
              </p:cNvPr>
              <p:cNvCxnSpPr/>
              <p:nvPr userDrawn="1"/>
            </p:nvCxnSpPr>
            <p:spPr>
              <a:xfrm>
                <a:off x="1431863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nettore 1 100">
                <a:extLst>
                  <a:ext uri="{FF2B5EF4-FFF2-40B4-BE49-F238E27FC236}">
                    <a16:creationId xmlns:a16="http://schemas.microsoft.com/office/drawing/2014/main" id="{BECAA380-E9C5-4CCC-B971-31AC9BA501DC}"/>
                  </a:ext>
                </a:extLst>
              </p:cNvPr>
              <p:cNvCxnSpPr/>
              <p:nvPr userDrawn="1"/>
            </p:nvCxnSpPr>
            <p:spPr>
              <a:xfrm>
                <a:off x="14467503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nettore 1 101">
                <a:extLst>
                  <a:ext uri="{FF2B5EF4-FFF2-40B4-BE49-F238E27FC236}">
                    <a16:creationId xmlns:a16="http://schemas.microsoft.com/office/drawing/2014/main" id="{1B7EB419-7E55-4D49-90D9-2A2F1BBA13C6}"/>
                  </a:ext>
                </a:extLst>
              </p:cNvPr>
              <p:cNvCxnSpPr/>
              <p:nvPr userDrawn="1"/>
            </p:nvCxnSpPr>
            <p:spPr>
              <a:xfrm>
                <a:off x="1461637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nettore 1 102">
                <a:extLst>
                  <a:ext uri="{FF2B5EF4-FFF2-40B4-BE49-F238E27FC236}">
                    <a16:creationId xmlns:a16="http://schemas.microsoft.com/office/drawing/2014/main" id="{65D63D63-5430-4E85-A666-C1B24B55904D}"/>
                  </a:ext>
                </a:extLst>
              </p:cNvPr>
              <p:cNvCxnSpPr/>
              <p:nvPr userDrawn="1"/>
            </p:nvCxnSpPr>
            <p:spPr>
              <a:xfrm>
                <a:off x="1476523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nettore 1 103">
                <a:extLst>
                  <a:ext uri="{FF2B5EF4-FFF2-40B4-BE49-F238E27FC236}">
                    <a16:creationId xmlns:a16="http://schemas.microsoft.com/office/drawing/2014/main" id="{6EAE1055-DE88-4E80-B44F-253241988266}"/>
                  </a:ext>
                </a:extLst>
              </p:cNvPr>
              <p:cNvCxnSpPr/>
              <p:nvPr userDrawn="1"/>
            </p:nvCxnSpPr>
            <p:spPr>
              <a:xfrm>
                <a:off x="1491410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nettore 1 104">
                <a:extLst>
                  <a:ext uri="{FF2B5EF4-FFF2-40B4-BE49-F238E27FC236}">
                    <a16:creationId xmlns:a16="http://schemas.microsoft.com/office/drawing/2014/main" id="{1FA4C948-B510-4013-88DF-70C8262F05FF}"/>
                  </a:ext>
                </a:extLst>
              </p:cNvPr>
              <p:cNvCxnSpPr/>
              <p:nvPr userDrawn="1"/>
            </p:nvCxnSpPr>
            <p:spPr>
              <a:xfrm>
                <a:off x="1506297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nettore 1 105">
                <a:extLst>
                  <a:ext uri="{FF2B5EF4-FFF2-40B4-BE49-F238E27FC236}">
                    <a16:creationId xmlns:a16="http://schemas.microsoft.com/office/drawing/2014/main" id="{5216A9E1-ACC5-4580-B956-AE3763079895}"/>
                  </a:ext>
                </a:extLst>
              </p:cNvPr>
              <p:cNvCxnSpPr/>
              <p:nvPr userDrawn="1"/>
            </p:nvCxnSpPr>
            <p:spPr>
              <a:xfrm>
                <a:off x="1521183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nettore 1 106">
                <a:extLst>
                  <a:ext uri="{FF2B5EF4-FFF2-40B4-BE49-F238E27FC236}">
                    <a16:creationId xmlns:a16="http://schemas.microsoft.com/office/drawing/2014/main" id="{DC31A27A-8B7F-4AB7-B3E8-D3FCA69B3337}"/>
                  </a:ext>
                </a:extLst>
              </p:cNvPr>
              <p:cNvCxnSpPr/>
              <p:nvPr userDrawn="1"/>
            </p:nvCxnSpPr>
            <p:spPr>
              <a:xfrm>
                <a:off x="1536070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nettore 1 107">
                <a:extLst>
                  <a:ext uri="{FF2B5EF4-FFF2-40B4-BE49-F238E27FC236}">
                    <a16:creationId xmlns:a16="http://schemas.microsoft.com/office/drawing/2014/main" id="{AC4E59E6-BF0A-447B-9D1B-520971DC3EB6}"/>
                  </a:ext>
                </a:extLst>
              </p:cNvPr>
              <p:cNvCxnSpPr/>
              <p:nvPr userDrawn="1"/>
            </p:nvCxnSpPr>
            <p:spPr>
              <a:xfrm>
                <a:off x="1550957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nettore 1 108">
                <a:extLst>
                  <a:ext uri="{FF2B5EF4-FFF2-40B4-BE49-F238E27FC236}">
                    <a16:creationId xmlns:a16="http://schemas.microsoft.com/office/drawing/2014/main" id="{CB47078B-F87A-49A3-A8FA-19C0618B89DE}"/>
                  </a:ext>
                </a:extLst>
              </p:cNvPr>
              <p:cNvCxnSpPr/>
              <p:nvPr userDrawn="1"/>
            </p:nvCxnSpPr>
            <p:spPr>
              <a:xfrm>
                <a:off x="1565843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nettore 1 109">
                <a:extLst>
                  <a:ext uri="{FF2B5EF4-FFF2-40B4-BE49-F238E27FC236}">
                    <a16:creationId xmlns:a16="http://schemas.microsoft.com/office/drawing/2014/main" id="{939B777D-A556-4D8E-8E9B-CE7CE52E6066}"/>
                  </a:ext>
                </a:extLst>
              </p:cNvPr>
              <p:cNvCxnSpPr/>
              <p:nvPr userDrawn="1"/>
            </p:nvCxnSpPr>
            <p:spPr>
              <a:xfrm>
                <a:off x="1580730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nettore 1 110">
                <a:extLst>
                  <a:ext uri="{FF2B5EF4-FFF2-40B4-BE49-F238E27FC236}">
                    <a16:creationId xmlns:a16="http://schemas.microsoft.com/office/drawing/2014/main" id="{9960F24C-27EC-472A-8EAB-CA518DF645FD}"/>
                  </a:ext>
                </a:extLst>
              </p:cNvPr>
              <p:cNvCxnSpPr/>
              <p:nvPr userDrawn="1"/>
            </p:nvCxnSpPr>
            <p:spPr>
              <a:xfrm>
                <a:off x="15956173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nettore 1 111">
                <a:extLst>
                  <a:ext uri="{FF2B5EF4-FFF2-40B4-BE49-F238E27FC236}">
                    <a16:creationId xmlns:a16="http://schemas.microsoft.com/office/drawing/2014/main" id="{7ACDDF8E-5176-4B31-B95D-188497D55146}"/>
                  </a:ext>
                </a:extLst>
              </p:cNvPr>
              <p:cNvCxnSpPr/>
              <p:nvPr userDrawn="1"/>
            </p:nvCxnSpPr>
            <p:spPr>
              <a:xfrm>
                <a:off x="1610504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nettore 1 112">
                <a:extLst>
                  <a:ext uri="{FF2B5EF4-FFF2-40B4-BE49-F238E27FC236}">
                    <a16:creationId xmlns:a16="http://schemas.microsoft.com/office/drawing/2014/main" id="{1A799E5E-D462-4F2A-B6A3-E2D00430D2C8}"/>
                  </a:ext>
                </a:extLst>
              </p:cNvPr>
              <p:cNvCxnSpPr/>
              <p:nvPr userDrawn="1"/>
            </p:nvCxnSpPr>
            <p:spPr>
              <a:xfrm>
                <a:off x="1625390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nettore 1 113">
                <a:extLst>
                  <a:ext uri="{FF2B5EF4-FFF2-40B4-BE49-F238E27FC236}">
                    <a16:creationId xmlns:a16="http://schemas.microsoft.com/office/drawing/2014/main" id="{537E19CB-E1A4-4C39-9122-96E89DAD3665}"/>
                  </a:ext>
                </a:extLst>
              </p:cNvPr>
              <p:cNvCxnSpPr/>
              <p:nvPr userDrawn="1"/>
            </p:nvCxnSpPr>
            <p:spPr>
              <a:xfrm>
                <a:off x="1640277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nettore 1 114">
                <a:extLst>
                  <a:ext uri="{FF2B5EF4-FFF2-40B4-BE49-F238E27FC236}">
                    <a16:creationId xmlns:a16="http://schemas.microsoft.com/office/drawing/2014/main" id="{383A8589-14E0-48E6-A7B0-C29A92A9FE92}"/>
                  </a:ext>
                </a:extLst>
              </p:cNvPr>
              <p:cNvCxnSpPr/>
              <p:nvPr userDrawn="1"/>
            </p:nvCxnSpPr>
            <p:spPr>
              <a:xfrm>
                <a:off x="1655164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nettore 1 115">
                <a:extLst>
                  <a:ext uri="{FF2B5EF4-FFF2-40B4-BE49-F238E27FC236}">
                    <a16:creationId xmlns:a16="http://schemas.microsoft.com/office/drawing/2014/main" id="{3330CA57-4C21-433D-B18F-B23CDC4DEA4B}"/>
                  </a:ext>
                </a:extLst>
              </p:cNvPr>
              <p:cNvCxnSpPr/>
              <p:nvPr userDrawn="1"/>
            </p:nvCxnSpPr>
            <p:spPr>
              <a:xfrm>
                <a:off x="1670050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nettore 1 116">
                <a:extLst>
                  <a:ext uri="{FF2B5EF4-FFF2-40B4-BE49-F238E27FC236}">
                    <a16:creationId xmlns:a16="http://schemas.microsoft.com/office/drawing/2014/main" id="{13402CB6-B6DE-434C-BCA9-5C3DC4ECDD82}"/>
                  </a:ext>
                </a:extLst>
              </p:cNvPr>
              <p:cNvCxnSpPr/>
              <p:nvPr userDrawn="1"/>
            </p:nvCxnSpPr>
            <p:spPr>
              <a:xfrm>
                <a:off x="1684937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nettore 1 117">
                <a:extLst>
                  <a:ext uri="{FF2B5EF4-FFF2-40B4-BE49-F238E27FC236}">
                    <a16:creationId xmlns:a16="http://schemas.microsoft.com/office/drawing/2014/main" id="{86D80A51-A3CA-4115-83BC-4FBF84A9BF93}"/>
                  </a:ext>
                </a:extLst>
              </p:cNvPr>
              <p:cNvCxnSpPr/>
              <p:nvPr userDrawn="1"/>
            </p:nvCxnSpPr>
            <p:spPr>
              <a:xfrm>
                <a:off x="1699824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nettore 1 118">
                <a:extLst>
                  <a:ext uri="{FF2B5EF4-FFF2-40B4-BE49-F238E27FC236}">
                    <a16:creationId xmlns:a16="http://schemas.microsoft.com/office/drawing/2014/main" id="{292DC281-22AD-45F6-9DD8-8328A31DFB55}"/>
                  </a:ext>
                </a:extLst>
              </p:cNvPr>
              <p:cNvCxnSpPr/>
              <p:nvPr userDrawn="1"/>
            </p:nvCxnSpPr>
            <p:spPr>
              <a:xfrm>
                <a:off x="1714710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nettore 1 119">
                <a:extLst>
                  <a:ext uri="{FF2B5EF4-FFF2-40B4-BE49-F238E27FC236}">
                    <a16:creationId xmlns:a16="http://schemas.microsoft.com/office/drawing/2014/main" id="{E299EE8E-3FEE-493D-9AEB-19B2482FF111}"/>
                  </a:ext>
                </a:extLst>
              </p:cNvPr>
              <p:cNvCxnSpPr/>
              <p:nvPr userDrawn="1"/>
            </p:nvCxnSpPr>
            <p:spPr>
              <a:xfrm>
                <a:off x="1729597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nettore 1 120">
                <a:extLst>
                  <a:ext uri="{FF2B5EF4-FFF2-40B4-BE49-F238E27FC236}">
                    <a16:creationId xmlns:a16="http://schemas.microsoft.com/office/drawing/2014/main" id="{0A9D66FF-BD53-4BD1-B32C-F83C470B1391}"/>
                  </a:ext>
                </a:extLst>
              </p:cNvPr>
              <p:cNvCxnSpPr/>
              <p:nvPr userDrawn="1"/>
            </p:nvCxnSpPr>
            <p:spPr>
              <a:xfrm>
                <a:off x="17444843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nettore 1 121">
                <a:extLst>
                  <a:ext uri="{FF2B5EF4-FFF2-40B4-BE49-F238E27FC236}">
                    <a16:creationId xmlns:a16="http://schemas.microsoft.com/office/drawing/2014/main" id="{C7B91163-975A-4562-89A3-34A08906712F}"/>
                  </a:ext>
                </a:extLst>
              </p:cNvPr>
              <p:cNvCxnSpPr/>
              <p:nvPr userDrawn="1"/>
            </p:nvCxnSpPr>
            <p:spPr>
              <a:xfrm>
                <a:off x="17593710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nettore 1 122">
                <a:extLst>
                  <a:ext uri="{FF2B5EF4-FFF2-40B4-BE49-F238E27FC236}">
                    <a16:creationId xmlns:a16="http://schemas.microsoft.com/office/drawing/2014/main" id="{14A159B6-AD6C-403E-ABBE-7E958746EB09}"/>
                  </a:ext>
                </a:extLst>
              </p:cNvPr>
              <p:cNvCxnSpPr/>
              <p:nvPr userDrawn="1"/>
            </p:nvCxnSpPr>
            <p:spPr>
              <a:xfrm>
                <a:off x="17742577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nettore 1 123">
                <a:extLst>
                  <a:ext uri="{FF2B5EF4-FFF2-40B4-BE49-F238E27FC236}">
                    <a16:creationId xmlns:a16="http://schemas.microsoft.com/office/drawing/2014/main" id="{6AF165A5-C2AC-4C73-B453-853C0FEF664A}"/>
                  </a:ext>
                </a:extLst>
              </p:cNvPr>
              <p:cNvCxnSpPr/>
              <p:nvPr userDrawn="1"/>
            </p:nvCxnSpPr>
            <p:spPr>
              <a:xfrm>
                <a:off x="17891444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nettore 1 124">
                <a:extLst>
                  <a:ext uri="{FF2B5EF4-FFF2-40B4-BE49-F238E27FC236}">
                    <a16:creationId xmlns:a16="http://schemas.microsoft.com/office/drawing/2014/main" id="{F1A35116-0982-48C4-9616-3B034047EDD9}"/>
                  </a:ext>
                </a:extLst>
              </p:cNvPr>
              <p:cNvCxnSpPr/>
              <p:nvPr userDrawn="1"/>
            </p:nvCxnSpPr>
            <p:spPr>
              <a:xfrm>
                <a:off x="18040311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nettore 1 125">
                <a:extLst>
                  <a:ext uri="{FF2B5EF4-FFF2-40B4-BE49-F238E27FC236}">
                    <a16:creationId xmlns:a16="http://schemas.microsoft.com/office/drawing/2014/main" id="{0BEA17CC-A8A2-45E1-BF7E-AE9F66E51A79}"/>
                  </a:ext>
                </a:extLst>
              </p:cNvPr>
              <p:cNvCxnSpPr/>
              <p:nvPr userDrawn="1"/>
            </p:nvCxnSpPr>
            <p:spPr>
              <a:xfrm>
                <a:off x="18189178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nettore 1 126">
                <a:extLst>
                  <a:ext uri="{FF2B5EF4-FFF2-40B4-BE49-F238E27FC236}">
                    <a16:creationId xmlns:a16="http://schemas.microsoft.com/office/drawing/2014/main" id="{2A2C8113-D466-4AB3-ACBA-5CB4D751F463}"/>
                  </a:ext>
                </a:extLst>
              </p:cNvPr>
              <p:cNvCxnSpPr/>
              <p:nvPr userDrawn="1"/>
            </p:nvCxnSpPr>
            <p:spPr>
              <a:xfrm>
                <a:off x="18338045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nettore 1 127">
                <a:extLst>
                  <a:ext uri="{FF2B5EF4-FFF2-40B4-BE49-F238E27FC236}">
                    <a16:creationId xmlns:a16="http://schemas.microsoft.com/office/drawing/2014/main" id="{D6047A34-D387-4B09-988E-EF981B1655F6}"/>
                  </a:ext>
                </a:extLst>
              </p:cNvPr>
              <p:cNvCxnSpPr/>
              <p:nvPr userDrawn="1"/>
            </p:nvCxnSpPr>
            <p:spPr>
              <a:xfrm>
                <a:off x="1848691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Connettore 1 128">
                <a:extLst>
                  <a:ext uri="{FF2B5EF4-FFF2-40B4-BE49-F238E27FC236}">
                    <a16:creationId xmlns:a16="http://schemas.microsoft.com/office/drawing/2014/main" id="{C037FF0D-1AEC-42FA-9DC4-AA1EE0E3D870}"/>
                  </a:ext>
                </a:extLst>
              </p:cNvPr>
              <p:cNvCxnSpPr/>
              <p:nvPr userDrawn="1"/>
            </p:nvCxnSpPr>
            <p:spPr>
              <a:xfrm>
                <a:off x="18635779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Connettore 1 129">
                <a:extLst>
                  <a:ext uri="{FF2B5EF4-FFF2-40B4-BE49-F238E27FC236}">
                    <a16:creationId xmlns:a16="http://schemas.microsoft.com/office/drawing/2014/main" id="{9390DFBB-F508-4913-AFEE-72CE93C71950}"/>
                  </a:ext>
                </a:extLst>
              </p:cNvPr>
              <p:cNvCxnSpPr/>
              <p:nvPr userDrawn="1"/>
            </p:nvCxnSpPr>
            <p:spPr>
              <a:xfrm>
                <a:off x="18784646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Connettore 1 130">
                <a:extLst>
                  <a:ext uri="{FF2B5EF4-FFF2-40B4-BE49-F238E27FC236}">
                    <a16:creationId xmlns:a16="http://schemas.microsoft.com/office/drawing/2014/main" id="{CD709CB7-25A1-4313-9065-A546DDA48E7D}"/>
                  </a:ext>
                </a:extLst>
              </p:cNvPr>
              <p:cNvCxnSpPr/>
              <p:nvPr userDrawn="1"/>
            </p:nvCxnSpPr>
            <p:spPr>
              <a:xfrm>
                <a:off x="18933462" y="275867"/>
                <a:ext cx="0" cy="5678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1" name="Titolo 1">
              <a:extLst>
                <a:ext uri="{FF2B5EF4-FFF2-40B4-BE49-F238E27FC236}">
                  <a16:creationId xmlns:a16="http://schemas.microsoft.com/office/drawing/2014/main" id="{6A3CA7FC-F8BD-492D-AB0B-71B53732D34C}"/>
                </a:ext>
              </a:extLst>
            </p:cNvPr>
            <p:cNvSpPr txBox="1">
              <a:spLocks/>
            </p:cNvSpPr>
            <p:nvPr/>
          </p:nvSpPr>
          <p:spPr>
            <a:xfrm>
              <a:off x="2165534" y="4149726"/>
              <a:ext cx="7772400" cy="968375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0" indent="0" algn="l" defTabSz="457200" rtl="0" eaLnBrk="1" latinLnBrk="0" hangingPunct="1">
                <a:spcBef>
                  <a:spcPct val="0"/>
                </a:spcBef>
                <a:buNone/>
                <a:defRPr sz="3600" b="1" kern="1200">
                  <a:solidFill>
                    <a:schemeClr val="bg1"/>
                  </a:solidFill>
                  <a:latin typeface="Arial"/>
                  <a:ea typeface="+mj-ea"/>
                  <a:cs typeface="Arial"/>
                </a:defRPr>
              </a:lvl1pPr>
            </a:lstStyle>
            <a:p>
              <a:endParaRPr lang="it-IT" dirty="0">
                <a:latin typeface="Helvetica" pitchFamily="2" charset="0"/>
              </a:endParaRPr>
            </a:p>
          </p:txBody>
        </p:sp>
        <p:sp>
          <p:nvSpPr>
            <p:cNvPr id="142" name="Sottotitolo 2">
              <a:extLst>
                <a:ext uri="{FF2B5EF4-FFF2-40B4-BE49-F238E27FC236}">
                  <a16:creationId xmlns:a16="http://schemas.microsoft.com/office/drawing/2014/main" id="{60C43566-8D2F-4CF6-B087-BA1E3F92FF4D}"/>
                </a:ext>
              </a:extLst>
            </p:cNvPr>
            <p:cNvSpPr txBox="1">
              <a:spLocks/>
            </p:cNvSpPr>
            <p:nvPr/>
          </p:nvSpPr>
          <p:spPr>
            <a:xfrm>
              <a:off x="2165534" y="5118100"/>
              <a:ext cx="7772400" cy="1333500"/>
            </a:xfrm>
            <a:prstGeom prst="rect">
              <a:avLst/>
            </a:prstGeom>
          </p:spPr>
          <p:txBody>
            <a:bodyPr/>
            <a:lstStyle>
              <a:lvl1pPr marL="0" indent="0" algn="l" defTabSz="457200" rtl="0" eaLnBrk="1" latinLnBrk="0" hangingPunct="1">
                <a:spcBef>
                  <a:spcPct val="20000"/>
                </a:spcBef>
                <a:buFont typeface="Wingdings" charset="2"/>
                <a:buNone/>
                <a:defRPr sz="2200" kern="1200">
                  <a:solidFill>
                    <a:schemeClr val="tx1">
                      <a:tint val="7500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200" kern="1200">
                  <a:solidFill>
                    <a:schemeClr val="tx1">
                      <a:tint val="75000"/>
                    </a:schemeClr>
                  </a:solidFill>
                  <a:latin typeface="Arial"/>
                  <a:ea typeface="+mn-ea"/>
                  <a:cs typeface="Arial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200" kern="1200">
                  <a:solidFill>
                    <a:schemeClr val="tx1">
                      <a:tint val="75000"/>
                    </a:schemeClr>
                  </a:solidFill>
                  <a:latin typeface="Arial"/>
                  <a:ea typeface="+mn-ea"/>
                  <a:cs typeface="Arial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200" kern="1200">
                  <a:solidFill>
                    <a:schemeClr val="tx1">
                      <a:tint val="75000"/>
                    </a:schemeClr>
                  </a:solidFill>
                  <a:latin typeface="Arial"/>
                  <a:ea typeface="+mn-ea"/>
                  <a:cs typeface="Arial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200" kern="1200">
                  <a:solidFill>
                    <a:schemeClr val="tx1">
                      <a:tint val="75000"/>
                    </a:schemeClr>
                  </a:solidFill>
                  <a:latin typeface="Arial"/>
                  <a:ea typeface="+mn-ea"/>
                  <a:cs typeface="Arial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t-IT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7D776E-7EE4-4BC8-BB4A-2660EE730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– Estimation phase</a:t>
            </a:r>
          </a:p>
        </p:txBody>
      </p:sp>
      <p:pic>
        <p:nvPicPr>
          <p:cNvPr id="11" name="Segnaposto contenuto 10" descr="Immagine che contiene mappa, cielo, testo&#10;&#10;Descrizione generata automaticamente">
            <a:extLst>
              <a:ext uri="{FF2B5EF4-FFF2-40B4-BE49-F238E27FC236}">
                <a16:creationId xmlns:a16="http://schemas.microsoft.com/office/drawing/2014/main" id="{343785B6-9421-46B7-9B33-93882AB364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955" t="4200" r="8043" b="4779"/>
          <a:stretch/>
        </p:blipFill>
        <p:spPr>
          <a:xfrm>
            <a:off x="4177363" y="1597793"/>
            <a:ext cx="7821979" cy="4119613"/>
          </a:xfrm>
        </p:spPr>
      </p:pic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A06306BC-448C-4089-86E7-A2C34338CE56}"/>
              </a:ext>
            </a:extLst>
          </p:cNvPr>
          <p:cNvSpPr txBox="1">
            <a:spLocks/>
          </p:cNvSpPr>
          <p:nvPr/>
        </p:nvSpPr>
        <p:spPr>
          <a:xfrm>
            <a:off x="609602" y="1600203"/>
            <a:ext cx="356776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Good performance in forces estimation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Delay of 0.02 sec (Ts) is due to MHE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Irregular peaks are probably due to numerical integration problems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Computational time: 20 min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Good fitting of the load positions and speeds</a:t>
            </a:r>
          </a:p>
        </p:txBody>
      </p:sp>
    </p:spTree>
    <p:extLst>
      <p:ext uri="{BB962C8B-B14F-4D97-AF65-F5344CB8AC3E}">
        <p14:creationId xmlns:p14="http://schemas.microsoft.com/office/powerpoint/2010/main" val="2812248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E6E848-8CDE-47E0-8FE0-2592E7918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– Estimation phase</a:t>
            </a:r>
          </a:p>
        </p:txBody>
      </p:sp>
      <p:pic>
        <p:nvPicPr>
          <p:cNvPr id="6" name="Segnaposto contenuto 5" descr="Immagine che contiene testo, mappa, cielo&#10;&#10;Descrizione generata automaticamente">
            <a:extLst>
              <a:ext uri="{FF2B5EF4-FFF2-40B4-BE49-F238E27FC236}">
                <a16:creationId xmlns:a16="http://schemas.microsoft.com/office/drawing/2014/main" id="{070A9411-DCCD-4C30-BF8B-DC728B52FF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2221" y="1484697"/>
            <a:ext cx="9538802" cy="4525963"/>
          </a:xfrm>
        </p:spPr>
      </p:pic>
    </p:spTree>
    <p:extLst>
      <p:ext uri="{BB962C8B-B14F-4D97-AF65-F5344CB8AC3E}">
        <p14:creationId xmlns:p14="http://schemas.microsoft.com/office/powerpoint/2010/main" val="2844292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CC001F-30B0-4154-9C8C-5A03A7879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– Optimal control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16B1F202-0E33-4958-9131-524D0DDE0D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438" t="4838" r="7619" b="6054"/>
          <a:stretch/>
        </p:blipFill>
        <p:spPr>
          <a:xfrm>
            <a:off x="4231755" y="1544858"/>
            <a:ext cx="7594333" cy="4032985"/>
          </a:xfrm>
          <a:prstGeom prst="rect">
            <a:avLst/>
          </a:prstGeom>
        </p:spPr>
      </p:pic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BD1E92DC-9D1A-48D3-AF76-6E3902610C4F}"/>
              </a:ext>
            </a:extLst>
          </p:cNvPr>
          <p:cNvSpPr txBox="1">
            <a:spLocks/>
          </p:cNvSpPr>
          <p:nvPr/>
        </p:nvSpPr>
        <p:spPr>
          <a:xfrm>
            <a:off x="609602" y="1600203"/>
            <a:ext cx="356776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Partially good results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Irregular peaks are probably due to: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numerical integration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Hessian inversion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Simulation time stopped at 4.5 sec – steady state condition reached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Computational time: 2:30 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723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B641133D-F519-4E3A-A164-6BCB896FC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175" y="214313"/>
            <a:ext cx="11442700" cy="841375"/>
          </a:xfrm>
        </p:spPr>
        <p:txBody>
          <a:bodyPr/>
          <a:lstStyle/>
          <a:p>
            <a:r>
              <a:rPr lang="en-GB" dirty="0"/>
              <a:t>Results – Optimal control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2C249D8-5E35-4A7A-86A9-0DD8A1EA6F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61" t="3219" r="7582" b="4511"/>
          <a:stretch/>
        </p:blipFill>
        <p:spPr>
          <a:xfrm>
            <a:off x="4341553" y="1573619"/>
            <a:ext cx="7485322" cy="41254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DA01F577-B714-491F-9549-35CC06E5660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2" y="1600203"/>
                <a:ext cx="3567762" cy="452596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457200" rtl="0" eaLnBrk="1" latinLnBrk="0" hangingPunct="1">
                  <a:spcBef>
                    <a:spcPct val="20000"/>
                  </a:spcBef>
                  <a:buFont typeface="Wingdings" charset="2"/>
                  <a:buNone/>
                  <a:defRPr sz="22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2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2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2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2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Human forces are in between the two saturation thresholds (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±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100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" panose="020B0604020202020204" pitchFamily="34" charset="0"/>
                      </a:rPr>
                      <m:t>𝑁</m:t>
                    </m:r>
                  </m:oMath>
                </a14:m>
                <a:r>
                  <a:rPr lang="en-GB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The robot is correctly helping the human during the task</a:t>
                </a:r>
              </a:p>
            </p:txBody>
          </p:sp>
        </mc:Choice>
        <mc:Fallback xmlns="">
          <p:sp>
            <p:nvSpPr>
              <p:cNvPr id="6" name="Segnaposto contenuto 2">
                <a:extLst>
                  <a:ext uri="{FF2B5EF4-FFF2-40B4-BE49-F238E27FC236}">
                    <a16:creationId xmlns:a16="http://schemas.microsoft.com/office/drawing/2014/main" id="{DA01F577-B714-491F-9549-35CC06E566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2" y="1600203"/>
                <a:ext cx="3567762" cy="4525963"/>
              </a:xfrm>
              <a:prstGeom prst="rect">
                <a:avLst/>
              </a:prstGeom>
              <a:blipFill>
                <a:blip r:embed="rId3"/>
                <a:stretch>
                  <a:fillRect l="-1880" t="-80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1024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76C184-D5FB-4C05-B84C-DE4179F1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– Optimal control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ACF8EE0D-3426-4219-8B4D-25FE487AA9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981" t="3641" r="6015" b="5913"/>
          <a:stretch/>
        </p:blipFill>
        <p:spPr>
          <a:xfrm>
            <a:off x="2402958" y="1382232"/>
            <a:ext cx="7783033" cy="409353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E70ABB4-79E4-4C09-A232-81361D622C3A}"/>
              </a:ext>
            </a:extLst>
          </p:cNvPr>
          <p:cNvSpPr txBox="1"/>
          <p:nvPr/>
        </p:nvSpPr>
        <p:spPr>
          <a:xfrm>
            <a:off x="2891436" y="5572015"/>
            <a:ext cx="6409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i="1" dirty="0">
                <a:latin typeface="Helvetica" panose="020B0604020202020204" pitchFamily="34" charset="0"/>
                <a:cs typeface="Helvetica" panose="020B0604020202020204" pitchFamily="34" charset="0"/>
              </a:rPr>
              <a:t>Position and speed trajectories: reference vs simulated</a:t>
            </a:r>
          </a:p>
        </p:txBody>
      </p:sp>
    </p:spTree>
    <p:extLst>
      <p:ext uri="{BB962C8B-B14F-4D97-AF65-F5344CB8AC3E}">
        <p14:creationId xmlns:p14="http://schemas.microsoft.com/office/powerpoint/2010/main" val="1679696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A77FB9-2D01-4BCE-91C2-A6C2E431E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remarks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72F351-5D0A-4515-82F1-0BD9BAC0A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3"/>
            <a:ext cx="6216502" cy="45259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Free noise measurements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Unconstrained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Robust with respect to different masses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Single shooting vs multiple shooting approach in optimal control phase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2052" name="Picture 4" descr="https://thumbs.dreamstime.com/b/d-morph-man-thinking-render-46253316.jpg">
            <a:extLst>
              <a:ext uri="{FF2B5EF4-FFF2-40B4-BE49-F238E27FC236}">
                <a16:creationId xmlns:a16="http://schemas.microsoft.com/office/drawing/2014/main" id="{6D5E0D3B-8CFC-49CC-B053-1105A91475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5491" y="1477482"/>
            <a:ext cx="3394267" cy="4242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8267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B454C2-7B62-4C12-89A0-75273DDCF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Q&amp;A</a:t>
            </a:r>
          </a:p>
        </p:txBody>
      </p:sp>
      <p:pic>
        <p:nvPicPr>
          <p:cNvPr id="4" name="Picture 2" descr="https://blog.slideserve.com/wp-content/uploads/2014/11/question.jpg">
            <a:extLst>
              <a:ext uri="{FF2B5EF4-FFF2-40B4-BE49-F238E27FC236}">
                <a16:creationId xmlns:a16="http://schemas.microsoft.com/office/drawing/2014/main" id="{213A96AF-7B76-4D91-BC46-274F41362F4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332" y="1334386"/>
            <a:ext cx="6785335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0395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75304" y="179806"/>
            <a:ext cx="11441391" cy="840400"/>
          </a:xfrm>
        </p:spPr>
        <p:txBody>
          <a:bodyPr>
            <a:normAutofit/>
          </a:bodyPr>
          <a:lstStyle/>
          <a:p>
            <a:r>
              <a:rPr lang="it-IT" sz="3200" dirty="0" err="1"/>
              <a:t>Working</a:t>
            </a:r>
            <a:r>
              <a:rPr lang="it-IT" sz="3200" dirty="0"/>
              <a:t> scenario</a:t>
            </a:r>
          </a:p>
        </p:txBody>
      </p:sp>
      <p:pic>
        <p:nvPicPr>
          <p:cNvPr id="6" name="Segnaposto contenuto 5" descr="Immagine che contiene persona, recinto, edificio, arancia&#10;&#10;Descrizione generata automaticamente">
            <a:extLst>
              <a:ext uri="{FF2B5EF4-FFF2-40B4-BE49-F238E27FC236}">
                <a16:creationId xmlns:a16="http://schemas.microsoft.com/office/drawing/2014/main" id="{895E9C46-451D-4B6D-B1A7-02C6124C17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88491" y="1732915"/>
            <a:ext cx="6159843" cy="4104958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9F6263B-438E-499B-9416-73F76E37D0BB}"/>
              </a:ext>
            </a:extLst>
          </p:cNvPr>
          <p:cNvSpPr txBox="1"/>
          <p:nvPr/>
        </p:nvSpPr>
        <p:spPr>
          <a:xfrm>
            <a:off x="642066" y="1732915"/>
            <a:ext cx="436002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Growth of collaborative robotics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A common task: load transportation and manipulation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Create a more friendly and safety environment for workers</a:t>
            </a: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BFBF18-516C-4F07-8879-5127C82A6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Two </a:t>
            </a:r>
            <a:r>
              <a:rPr lang="it-IT" dirty="0" err="1"/>
              <a:t>problems</a:t>
            </a:r>
            <a:r>
              <a:rPr lang="it-IT" dirty="0"/>
              <a:t> «</a:t>
            </a:r>
            <a:r>
              <a:rPr lang="it-IT" dirty="0" err="1"/>
              <a:t>solved</a:t>
            </a:r>
            <a:r>
              <a:rPr lang="it-IT" dirty="0"/>
              <a:t>»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2BF9026-8A68-434A-832E-965696B2CA1C}"/>
              </a:ext>
            </a:extLst>
          </p:cNvPr>
          <p:cNvSpPr txBox="1"/>
          <p:nvPr/>
        </p:nvSpPr>
        <p:spPr>
          <a:xfrm>
            <a:off x="1233969" y="1846455"/>
            <a:ext cx="5120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Helvetica" panose="020B0604020202020204" pitchFamily="34" charset="0"/>
                <a:cs typeface="Helvetica" panose="020B0604020202020204" pitchFamily="34" charset="0"/>
              </a:rPr>
              <a:t>Estimation phase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C3FA87A-3063-4CBC-BC54-094963BDEC58}"/>
              </a:ext>
            </a:extLst>
          </p:cNvPr>
          <p:cNvSpPr txBox="1"/>
          <p:nvPr/>
        </p:nvSpPr>
        <p:spPr>
          <a:xfrm>
            <a:off x="6354609" y="1846455"/>
            <a:ext cx="5120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Helvetica" panose="020B0604020202020204" pitchFamily="34" charset="0"/>
                <a:cs typeface="Helvetica" panose="020B0604020202020204" pitchFamily="34" charset="0"/>
              </a:rPr>
              <a:t>Optimal control phase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175EA13-8785-45B7-9E9B-A0681F51EC45}"/>
              </a:ext>
            </a:extLst>
          </p:cNvPr>
          <p:cNvSpPr txBox="1"/>
          <p:nvPr/>
        </p:nvSpPr>
        <p:spPr>
          <a:xfrm>
            <a:off x="1233969" y="4120821"/>
            <a:ext cx="5120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Helvetica" panose="020B0604020202020204" pitchFamily="34" charset="0"/>
                <a:cs typeface="Helvetica" panose="020B0604020202020204" pitchFamily="34" charset="0"/>
              </a:rPr>
              <a:t>Virtual force sensor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9159904-71B0-4852-9C18-45FECE48398B}"/>
              </a:ext>
            </a:extLst>
          </p:cNvPr>
          <p:cNvSpPr txBox="1"/>
          <p:nvPr/>
        </p:nvSpPr>
        <p:spPr>
          <a:xfrm>
            <a:off x="6788242" y="4112205"/>
            <a:ext cx="5120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Helvetica" panose="020B0604020202020204" pitchFamily="34" charset="0"/>
                <a:cs typeface="Helvetica" panose="020B0604020202020204" pitchFamily="34" charset="0"/>
              </a:rPr>
              <a:t>Optimal torques</a:t>
            </a:r>
          </a:p>
        </p:txBody>
      </p:sp>
      <p:sp>
        <p:nvSpPr>
          <p:cNvPr id="8" name="Freccia in giù 7">
            <a:extLst>
              <a:ext uri="{FF2B5EF4-FFF2-40B4-BE49-F238E27FC236}">
                <a16:creationId xmlns:a16="http://schemas.microsoft.com/office/drawing/2014/main" id="{56150A1B-D317-402E-AAB3-77F7540F3562}"/>
              </a:ext>
            </a:extLst>
          </p:cNvPr>
          <p:cNvSpPr/>
          <p:nvPr/>
        </p:nvSpPr>
        <p:spPr>
          <a:xfrm>
            <a:off x="2658359" y="2737179"/>
            <a:ext cx="584462" cy="1197204"/>
          </a:xfrm>
          <a:prstGeom prst="downArrow">
            <a:avLst/>
          </a:prstGeom>
          <a:solidFill>
            <a:srgbClr val="728FA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Freccia in giù 8">
            <a:extLst>
              <a:ext uri="{FF2B5EF4-FFF2-40B4-BE49-F238E27FC236}">
                <a16:creationId xmlns:a16="http://schemas.microsoft.com/office/drawing/2014/main" id="{B94FCE40-BFA6-460E-8BBE-721EA3C3E287}"/>
              </a:ext>
            </a:extLst>
          </p:cNvPr>
          <p:cNvSpPr/>
          <p:nvPr/>
        </p:nvSpPr>
        <p:spPr>
          <a:xfrm>
            <a:off x="7948367" y="2736127"/>
            <a:ext cx="584462" cy="1197204"/>
          </a:xfrm>
          <a:prstGeom prst="downArrow">
            <a:avLst/>
          </a:prstGeom>
          <a:solidFill>
            <a:srgbClr val="728FA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5815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modelling</a:t>
            </a:r>
            <a:r>
              <a:rPr lang="it-IT" dirty="0"/>
              <a:t> - Human</a:t>
            </a:r>
          </a:p>
        </p:txBody>
      </p:sp>
      <p:pic>
        <p:nvPicPr>
          <p:cNvPr id="5" name="Segnaposto contenuto 4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805335D8-81F1-4D2A-8E9E-A3545C958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641951"/>
            <a:ext cx="5676900" cy="1607820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6536B907-9E0F-4D41-B6C8-AFFEF7B57DE1}"/>
              </a:ext>
            </a:extLst>
          </p:cNvPr>
          <p:cNvSpPr txBox="1"/>
          <p:nvPr/>
        </p:nvSpPr>
        <p:spPr>
          <a:xfrm>
            <a:off x="640080" y="1714480"/>
            <a:ext cx="51206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The modelling of the human can result in a very complex task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Possible approach: extract the most important aspects of the human behaviour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It can be modelled with a first order transfer function (zero, pole, gain)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Parameters tuning via trial &amp; error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F769FC3-7855-41B7-AFCA-0CA26E6F7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146" y="3836570"/>
            <a:ext cx="3546608" cy="119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662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modelling</a:t>
            </a:r>
            <a:r>
              <a:rPr lang="it-IT" dirty="0"/>
              <a:t> - Robot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E4F63E0-587B-4FBD-B007-DE709BE588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68076" y="1509395"/>
            <a:ext cx="5325580" cy="3783965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5C69A35D-140F-446C-ADF7-B3766B814B69}"/>
                  </a:ext>
                </a:extLst>
              </p:cNvPr>
              <p:cNvSpPr txBox="1"/>
              <p:nvPr/>
            </p:nvSpPr>
            <p:spPr>
              <a:xfrm>
                <a:off x="619760" y="1778000"/>
                <a:ext cx="5476240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2 DOF manipulator (rotational joints)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XZ reference frame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Frictionless, rigid joints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Load solid with the end-effector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Dynamical model obtained by solving the Lagrange equations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2400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400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𝑀</m:t>
                      </m:r>
                      <m:d>
                        <m:dPr>
                          <m:ctrlPr>
                            <a:rPr lang="it-IT" sz="2400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dPr>
                        <m:e>
                          <m:r>
                            <a:rPr lang="it-IT" sz="2400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𝑞</m:t>
                          </m:r>
                        </m:e>
                      </m:d>
                      <m:acc>
                        <m:accPr>
                          <m:chr m:val="̈"/>
                          <m:ctrlPr>
                            <a:rPr lang="it-IT" sz="2400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accPr>
                        <m:e>
                          <m:r>
                            <a:rPr lang="it-IT" sz="2400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𝑞</m:t>
                          </m:r>
                        </m:e>
                      </m:acc>
                      <m:r>
                        <a:rPr lang="it-IT" sz="2400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+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𝐶</m:t>
                      </m:r>
                      <m:d>
                        <m:dPr>
                          <m:ctrlPr>
                            <a:rPr lang="it-IT" sz="2400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dPr>
                        <m:e>
                          <m:r>
                            <a:rPr lang="it-IT" sz="2400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𝑞</m:t>
                          </m:r>
                          <m:r>
                            <a:rPr lang="it-IT" sz="2400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,</m:t>
                          </m:r>
                          <m:acc>
                            <m:accPr>
                              <m:chr m:val="̇"/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</m:ctrlPr>
                            </m:accPr>
                            <m:e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  <m:t>𝑞</m:t>
                              </m:r>
                            </m:e>
                          </m:acc>
                        </m:e>
                      </m:d>
                      <m:acc>
                        <m:accPr>
                          <m:chr m:val="̇"/>
                          <m:ctrlPr>
                            <a:rPr lang="it-IT" sz="2400" i="1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accPr>
                        <m:e>
                          <m:r>
                            <a:rPr lang="it-IT" sz="2400" i="1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𝑞</m:t>
                          </m:r>
                        </m:e>
                      </m:acc>
                      <m:r>
                        <a:rPr lang="it-IT" sz="2400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+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𝑔</m:t>
                      </m:r>
                      <m:d>
                        <m:dPr>
                          <m:ctrlPr>
                            <a:rPr lang="it-IT" sz="2400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dPr>
                        <m:e>
                          <m:r>
                            <a:rPr lang="it-IT" sz="2400" b="0" i="1" smtClean="0"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𝑞</m:t>
                          </m:r>
                        </m:e>
                      </m:d>
                      <m:r>
                        <a:rPr lang="it-IT" sz="2400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=</m:t>
                      </m:r>
                      <m:r>
                        <a:rPr lang="it-IT" sz="2400" b="0" i="1" smtClean="0"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𝜏</m:t>
                      </m:r>
                    </m:oMath>
                  </m:oMathPara>
                </a14:m>
                <a:endParaRPr lang="en-GB" sz="2400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5C69A35D-140F-446C-ADF7-B3766B814B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760" y="1778000"/>
                <a:ext cx="5476240" cy="3046988"/>
              </a:xfrm>
              <a:prstGeom prst="rect">
                <a:avLst/>
              </a:prstGeom>
              <a:blipFill>
                <a:blip r:embed="rId3"/>
                <a:stretch>
                  <a:fillRect l="-1559" t="-1400" r="-111" b="-1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2429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84697" y="277104"/>
            <a:ext cx="11441391" cy="840400"/>
          </a:xfrm>
        </p:spPr>
        <p:txBody>
          <a:bodyPr/>
          <a:lstStyle/>
          <a:p>
            <a:r>
              <a:rPr lang="it-IT" dirty="0" err="1"/>
              <a:t>Working</a:t>
            </a:r>
            <a:r>
              <a:rPr lang="it-IT" dirty="0"/>
              <a:t> </a:t>
            </a:r>
            <a:r>
              <a:rPr lang="it-IT" dirty="0" err="1"/>
              <a:t>environment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F9A87D6B-137F-45E8-BB1B-B32489E4A1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3031" y="1778000"/>
            <a:ext cx="5039209" cy="3882904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F08CAA78-1B67-4C40-A605-FE083A3FAEB1}"/>
              </a:ext>
            </a:extLst>
          </p:cNvPr>
          <p:cNvSpPr txBox="1"/>
          <p:nvPr/>
        </p:nvSpPr>
        <p:spPr>
          <a:xfrm>
            <a:off x="619760" y="1778000"/>
            <a:ext cx="54762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Worker is in the origin of the reference frame (0,0)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Robot is placed 0.5 meter on the right of the worker (0.5,0)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The final point is (1,1)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The trajectory is a 3</a:t>
            </a:r>
            <a:r>
              <a:rPr lang="en-GB" sz="2400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rd</a:t>
            </a: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 order polynomial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4 seconds transient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Helvetica" panose="020B0604020202020204" pitchFamily="34" charset="0"/>
                <a:cs typeface="Helvetica" panose="020B0604020202020204" pitchFamily="34" charset="0"/>
              </a:rPr>
              <a:t>6 seconds at steady state</a:t>
            </a:r>
          </a:p>
        </p:txBody>
      </p:sp>
    </p:spTree>
    <p:extLst>
      <p:ext uri="{BB962C8B-B14F-4D97-AF65-F5344CB8AC3E}">
        <p14:creationId xmlns:p14="http://schemas.microsoft.com/office/powerpoint/2010/main" val="3187175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987800-7ACA-4F09-AA9E-3B10C5264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abstraction – Estimation phase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5C8D6F-1979-4915-A1B0-0343ADABF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600203"/>
            <a:ext cx="5588000" cy="45259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Human force treated as a disturbance acting on the e-e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Passive robot (no torques applied)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Steady state condition not reached due to heavy load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Reference data acquisition from </a:t>
            </a:r>
            <a:r>
              <a:rPr lang="en-GB" i="1" dirty="0" err="1">
                <a:latin typeface="Helvetica" panose="020B0604020202020204" pitchFamily="34" charset="0"/>
                <a:cs typeface="Helvetica" panose="020B0604020202020204" pitchFamily="34" charset="0"/>
              </a:rPr>
              <a:t>Model_daq</a:t>
            </a:r>
            <a:r>
              <a:rPr lang="en-GB" i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Run optimization routine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Get the estimated human forces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Immagine 3" descr="Human forces reference">
            <a:extLst>
              <a:ext uri="{FF2B5EF4-FFF2-40B4-BE49-F238E27FC236}">
                <a16:creationId xmlns:a16="http://schemas.microsoft.com/office/drawing/2014/main" id="{FCE9D50E-A996-445A-AA21-4B5ACBAEB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011" y="2158135"/>
            <a:ext cx="5470077" cy="254173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98E4C5C-FF76-47F1-8847-E78D0F777A98}"/>
              </a:ext>
            </a:extLst>
          </p:cNvPr>
          <p:cNvSpPr txBox="1"/>
          <p:nvPr/>
        </p:nvSpPr>
        <p:spPr>
          <a:xfrm>
            <a:off x="7860584" y="4846320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Human reference forces</a:t>
            </a:r>
          </a:p>
        </p:txBody>
      </p:sp>
    </p:spTree>
    <p:extLst>
      <p:ext uri="{BB962C8B-B14F-4D97-AF65-F5344CB8AC3E}">
        <p14:creationId xmlns:p14="http://schemas.microsoft.com/office/powerpoint/2010/main" val="3800174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DB43AD0F-27F6-4488-9BE1-002EE98C5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2985" y="2580899"/>
            <a:ext cx="6445496" cy="217398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E9B740A-9598-4CCE-B15C-94A4007D2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abstraction – Optimal control phase</a:t>
            </a:r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B87D9E7C-E6A4-44F3-A9C5-505D24ED53E2}"/>
              </a:ext>
            </a:extLst>
          </p:cNvPr>
          <p:cNvSpPr txBox="1">
            <a:spLocks/>
          </p:cNvSpPr>
          <p:nvPr/>
        </p:nvSpPr>
        <p:spPr>
          <a:xfrm>
            <a:off x="609601" y="1600203"/>
            <a:ext cx="50799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Human force treated as a disturbance acting on the e-e (unknown values)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Active robot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The human block closes the outer position loop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Steady state condition reached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Reference data acquisition from </a:t>
            </a:r>
            <a:r>
              <a:rPr lang="en-GB" i="1" dirty="0" err="1">
                <a:latin typeface="Helvetica" panose="020B0604020202020204" pitchFamily="34" charset="0"/>
                <a:cs typeface="Helvetica" panose="020B0604020202020204" pitchFamily="34" charset="0"/>
              </a:rPr>
              <a:t>Model_daq</a:t>
            </a:r>
            <a:r>
              <a:rPr lang="en-GB" i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Run optimization routine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Get the vector of the optimal control inputs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43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D3B43F-3D4F-4F3E-BDCA-8B70F3B00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Optimization routine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3F878E68-F6D2-402C-A47E-D3427EAE5887}"/>
                  </a:ext>
                </a:extLst>
              </p:cNvPr>
              <p:cNvSpPr txBox="1"/>
              <p:nvPr/>
            </p:nvSpPr>
            <p:spPr>
              <a:xfrm>
                <a:off x="619760" y="1548260"/>
                <a:ext cx="5669280" cy="45550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2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Helvetica" panose="020B0604020202020204" pitchFamily="34" charset="0"/>
                    <a:cs typeface="Helvetica" panose="020B0604020202020204" pitchFamily="34" charset="0"/>
                  </a:rPr>
                  <a:t>Estimation phase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Moving Horizon Estimation approach (M=5)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Simulation error method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220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it-IT" sz="2200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[</m:t>
                        </m:r>
                        <m:r>
                          <a:rPr lang="it-IT" sz="2200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it-IT" sz="2200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h𝑥</m:t>
                        </m:r>
                      </m:sub>
                    </m:sSub>
                    <m:r>
                      <a:rPr lang="it-IT" sz="2200" b="0" i="1" smtClean="0"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,  </m:t>
                    </m:r>
                    <m:sSub>
                      <m:sSubPr>
                        <m:ctrlPr>
                          <a:rPr lang="en-GB" sz="2200" i="1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it-IT" sz="2200" i="1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it-IT" sz="2200" i="1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h</m:t>
                        </m:r>
                        <m:r>
                          <a:rPr lang="it-IT" sz="2200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𝑧</m:t>
                        </m:r>
                      </m:sub>
                    </m:sSub>
                    <m:r>
                      <a:rPr lang="it-IT" sz="2200" b="0" i="1" smtClean="0"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]</m:t>
                    </m:r>
                    <m:r>
                      <a:rPr lang="it-IT" sz="2200" i="1"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 </m:t>
                    </m:r>
                  </m:oMath>
                </a14:m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optimization variables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Cost function evaluated on the error between reference and simulated joints angular position and speed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Gauss-Newton method (in symphony with our cost function structure)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Unconstrained problem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GB" sz="2400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GB" sz="2400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3F878E68-F6D2-402C-A47E-D3427EAE58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760" y="1548260"/>
                <a:ext cx="5669280" cy="4555093"/>
              </a:xfrm>
              <a:prstGeom prst="rect">
                <a:avLst/>
              </a:prstGeom>
              <a:blipFill>
                <a:blip r:embed="rId2"/>
                <a:stretch>
                  <a:fillRect l="-1290" t="-93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magine 7">
            <a:extLst>
              <a:ext uri="{FF2B5EF4-FFF2-40B4-BE49-F238E27FC236}">
                <a16:creationId xmlns:a16="http://schemas.microsoft.com/office/drawing/2014/main" id="{AEF3E4B8-E67D-4588-9575-B74B66A67E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781" b="17569"/>
          <a:stretch/>
        </p:blipFill>
        <p:spPr>
          <a:xfrm>
            <a:off x="4709489" y="5309740"/>
            <a:ext cx="2773021" cy="5277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CDD6C66E-F684-4454-AAD5-5D0614E03D8C}"/>
                  </a:ext>
                </a:extLst>
              </p:cNvPr>
              <p:cNvSpPr txBox="1"/>
              <p:nvPr/>
            </p:nvSpPr>
            <p:spPr>
              <a:xfrm>
                <a:off x="6156808" y="1548260"/>
                <a:ext cx="5669280" cy="4216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2200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Helvetica" panose="020B0604020202020204" pitchFamily="34" charset="0"/>
                    <a:cs typeface="Helvetica" panose="020B0604020202020204" pitchFamily="34" charset="0"/>
                  </a:rPr>
                  <a:t>Optimal</a:t>
                </a:r>
                <a:r>
                  <a:rPr lang="it-IT" sz="22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Helvetica" panose="020B0604020202020204" pitchFamily="34" charset="0"/>
                    <a:cs typeface="Helvetica" panose="020B0604020202020204" pitchFamily="34" charset="0"/>
                  </a:rPr>
                  <a:t> control </a:t>
                </a:r>
                <a:r>
                  <a:rPr lang="it-IT" sz="2200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Helvetica" panose="020B0604020202020204" pitchFamily="34" charset="0"/>
                    <a:cs typeface="Helvetica" panose="020B0604020202020204" pitchFamily="34" charset="0"/>
                  </a:rPr>
                  <a:t>phase</a:t>
                </a:r>
                <a:endParaRPr lang="it-IT" sz="2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FHOCP </a:t>
                </a:r>
                <a:r>
                  <a:rPr lang="it-IT" sz="2200" dirty="0" err="1">
                    <a:latin typeface="Helvetica" panose="020B0604020202020204" pitchFamily="34" charset="0"/>
                    <a:cs typeface="Helvetica" panose="020B0604020202020204" pitchFamily="34" charset="0"/>
                  </a:rPr>
                  <a:t>approach</a:t>
                </a:r>
                <a:r>
                  <a:rPr lang="it-IT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(M = 5)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Simulation Error Method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Single shooting approach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sz="2200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it-IT" sz="2200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[</m:t>
                        </m:r>
                        <m:r>
                          <a:rPr lang="it-IT" sz="2200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𝜏</m:t>
                        </m:r>
                      </m:e>
                      <m:sub>
                        <m:r>
                          <a:rPr lang="it-IT" sz="2200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1</m:t>
                        </m:r>
                      </m:sub>
                    </m:sSub>
                    <m:r>
                      <a:rPr lang="it-IT" sz="2200" b="0" i="1" smtClean="0"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,  </m:t>
                    </m:r>
                    <m:sSub>
                      <m:sSubPr>
                        <m:ctrlPr>
                          <a:rPr lang="it-IT" sz="2200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it-IT" sz="2200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𝜏</m:t>
                        </m:r>
                      </m:e>
                      <m:sub>
                        <m:r>
                          <a:rPr lang="it-IT" sz="2200" b="0" i="1" smtClean="0"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2</m:t>
                        </m:r>
                      </m:sub>
                    </m:sSub>
                    <m:r>
                      <a:rPr lang="it-IT" sz="2200" b="0" i="1" smtClean="0"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] </m:t>
                    </m:r>
                  </m:oMath>
                </a14:m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optimization variables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Same quadratic cost function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Gauss-Newton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Unconstrained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GB" sz="2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Optimization routine tolerances based on </a:t>
                </a:r>
                <a:r>
                  <a:rPr lang="en-GB" sz="2200" dirty="0" err="1">
                    <a:latin typeface="Helvetica" panose="020B0604020202020204" pitchFamily="34" charset="0"/>
                    <a:cs typeface="Helvetica" panose="020B0604020202020204" pitchFamily="34" charset="0"/>
                  </a:rPr>
                  <a:t>trial&amp;error</a:t>
                </a:r>
                <a:endParaRPr lang="en-GB" sz="2200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GB" sz="2400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GB" sz="2400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mc:Choice>
        <mc:Fallback xmlns="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CDD6C66E-F684-4454-AAD5-5D0614E03D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6808" y="1548260"/>
                <a:ext cx="5669280" cy="4216539"/>
              </a:xfrm>
              <a:prstGeom prst="rect">
                <a:avLst/>
              </a:prstGeom>
              <a:blipFill>
                <a:blip r:embed="rId4"/>
                <a:stretch>
                  <a:fillRect l="-1290" t="-1012" r="-17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762353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284</TotalTime>
  <Words>602</Words>
  <Application>Microsoft Office PowerPoint</Application>
  <PresentationFormat>Widescreen</PresentationFormat>
  <Paragraphs>103</Paragraphs>
  <Slides>16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3" baseType="lpstr">
      <vt:lpstr>Arial</vt:lpstr>
      <vt:lpstr>Calibri</vt:lpstr>
      <vt:lpstr>Cambria Math</vt:lpstr>
      <vt:lpstr>Courier New</vt:lpstr>
      <vt:lpstr>Helvetica</vt:lpstr>
      <vt:lpstr>Wingdings</vt:lpstr>
      <vt:lpstr>POLI</vt:lpstr>
      <vt:lpstr>Titolo presentazione sottotitolo</vt:lpstr>
      <vt:lpstr>Working scenario</vt:lpstr>
      <vt:lpstr>Two problems «solved»</vt:lpstr>
      <vt:lpstr>Problem modelling - Human</vt:lpstr>
      <vt:lpstr>Problem modelling - Robot</vt:lpstr>
      <vt:lpstr>Working environment</vt:lpstr>
      <vt:lpstr>Problem abstraction – Estimation phase</vt:lpstr>
      <vt:lpstr>Problem abstraction – Optimal control phase</vt:lpstr>
      <vt:lpstr>Optimization routine</vt:lpstr>
      <vt:lpstr>Results – Estimation phase</vt:lpstr>
      <vt:lpstr>Results – Estimation phase</vt:lpstr>
      <vt:lpstr>Results – Optimal control</vt:lpstr>
      <vt:lpstr>Results – Optimal control</vt:lpstr>
      <vt:lpstr>Results – Optimal control</vt:lpstr>
      <vt:lpstr>Final remarks</vt:lpstr>
      <vt:lpstr>Q&amp;A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BGS</dc:creator>
  <cp:lastModifiedBy>Rodrigo Senofieni</cp:lastModifiedBy>
  <cp:revision>42</cp:revision>
  <dcterms:created xsi:type="dcterms:W3CDTF">2015-05-26T12:27:57Z</dcterms:created>
  <dcterms:modified xsi:type="dcterms:W3CDTF">2019-07-25T12:43:43Z</dcterms:modified>
</cp:coreProperties>
</file>